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2"/>
  </p:notesMasterIdLst>
  <p:sldIdLst>
    <p:sldId id="419" r:id="rId2"/>
    <p:sldId id="256" r:id="rId3"/>
    <p:sldId id="259" r:id="rId4"/>
    <p:sldId id="400" r:id="rId5"/>
    <p:sldId id="422" r:id="rId6"/>
    <p:sldId id="264" r:id="rId7"/>
    <p:sldId id="401" r:id="rId8"/>
    <p:sldId id="402" r:id="rId9"/>
    <p:sldId id="403" r:id="rId10"/>
    <p:sldId id="404" r:id="rId11"/>
    <p:sldId id="405" r:id="rId12"/>
    <p:sldId id="406" r:id="rId13"/>
    <p:sldId id="349" r:id="rId14"/>
    <p:sldId id="424" r:id="rId15"/>
    <p:sldId id="351" r:id="rId16"/>
    <p:sldId id="415" r:id="rId17"/>
    <p:sldId id="352" r:id="rId18"/>
    <p:sldId id="398" r:id="rId19"/>
    <p:sldId id="399" r:id="rId20"/>
    <p:sldId id="353" r:id="rId21"/>
    <p:sldId id="414" r:id="rId22"/>
    <p:sldId id="425" r:id="rId23"/>
    <p:sldId id="426" r:id="rId24"/>
    <p:sldId id="408" r:id="rId25"/>
    <p:sldId id="409" r:id="rId26"/>
    <p:sldId id="410" r:id="rId27"/>
    <p:sldId id="411" r:id="rId28"/>
    <p:sldId id="417" r:id="rId29"/>
    <p:sldId id="428" r:id="rId30"/>
    <p:sldId id="416" r:id="rId31"/>
    <p:sldId id="427" r:id="rId32"/>
    <p:sldId id="423" r:id="rId33"/>
    <p:sldId id="412" r:id="rId34"/>
    <p:sldId id="265" r:id="rId35"/>
    <p:sldId id="371" r:id="rId36"/>
    <p:sldId id="355" r:id="rId37"/>
    <p:sldId id="266" r:id="rId38"/>
    <p:sldId id="431" r:id="rId39"/>
    <p:sldId id="317" r:id="rId40"/>
    <p:sldId id="269" r:id="rId41"/>
    <p:sldId id="318" r:id="rId42"/>
    <p:sldId id="361" r:id="rId43"/>
    <p:sldId id="364" r:id="rId44"/>
    <p:sldId id="369" r:id="rId45"/>
    <p:sldId id="270" r:id="rId46"/>
    <p:sldId id="389" r:id="rId47"/>
    <p:sldId id="283" r:id="rId48"/>
    <p:sldId id="309" r:id="rId49"/>
    <p:sldId id="284" r:id="rId50"/>
    <p:sldId id="314" r:id="rId51"/>
    <p:sldId id="296" r:id="rId52"/>
    <p:sldId id="390" r:id="rId53"/>
    <p:sldId id="391" r:id="rId54"/>
    <p:sldId id="392" r:id="rId55"/>
    <p:sldId id="395" r:id="rId56"/>
    <p:sldId id="397" r:id="rId57"/>
    <p:sldId id="429" r:id="rId58"/>
    <p:sldId id="311" r:id="rId59"/>
    <p:sldId id="307" r:id="rId60"/>
    <p:sldId id="430" r:id="rId61"/>
    <p:sldId id="315" r:id="rId62"/>
    <p:sldId id="319" r:id="rId63"/>
    <p:sldId id="378" r:id="rId64"/>
    <p:sldId id="323" r:id="rId65"/>
    <p:sldId id="328" r:id="rId66"/>
    <p:sldId id="330" r:id="rId67"/>
    <p:sldId id="375" r:id="rId68"/>
    <p:sldId id="331" r:id="rId69"/>
    <p:sldId id="333" r:id="rId70"/>
    <p:sldId id="335" r:id="rId71"/>
    <p:sldId id="341" r:id="rId72"/>
    <p:sldId id="384" r:id="rId73"/>
    <p:sldId id="344" r:id="rId74"/>
    <p:sldId id="420" r:id="rId75"/>
    <p:sldId id="387" r:id="rId76"/>
    <p:sldId id="388" r:id="rId77"/>
    <p:sldId id="386" r:id="rId78"/>
    <p:sldId id="340" r:id="rId79"/>
    <p:sldId id="418" r:id="rId80"/>
    <p:sldId id="421"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9" autoAdjust="0"/>
    <p:restoredTop sz="94660"/>
  </p:normalViewPr>
  <p:slideViewPr>
    <p:cSldViewPr>
      <p:cViewPr>
        <p:scale>
          <a:sx n="108" d="100"/>
          <a:sy n="108" d="100"/>
        </p:scale>
        <p:origin x="-90"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75EA6-5DD0-4D5E-B2D2-5DA7947F6096}" type="doc">
      <dgm:prSet loTypeId="urn:microsoft.com/office/officeart/2011/layout/ConvergingText" loCatId="officeonline" qsTypeId="urn:microsoft.com/office/officeart/2005/8/quickstyle/simple3" qsCatId="simple" csTypeId="urn:microsoft.com/office/officeart/2005/8/colors/accent0_3" csCatId="mainScheme" phldr="1"/>
      <dgm:spPr/>
      <dgm:t>
        <a:bodyPr/>
        <a:lstStyle/>
        <a:p>
          <a:endParaRPr lang="en-US"/>
        </a:p>
      </dgm:t>
    </dgm:pt>
    <dgm:pt modelId="{D7B352C4-37D8-4E1B-ACB5-CCAD6F046482}">
      <dgm:prSet phldrT="[Text]"/>
      <dgm:spPr/>
      <dgm:t>
        <a:bodyPr/>
        <a:lstStyle/>
        <a:p>
          <a:r>
            <a:rPr lang="en-US" b="1" dirty="0" smtClean="0"/>
            <a:t>Preparing Kids for a Rapidly Changing Global Economy</a:t>
          </a:r>
          <a:endParaRPr lang="en-US" b="1" dirty="0"/>
        </a:p>
      </dgm:t>
    </dgm:pt>
    <dgm:pt modelId="{84A3D29E-DF23-4E86-A79A-71CA324580CF}" type="parTrans" cxnId="{85ACE4FD-69BA-4CC0-BD1F-BFFBAFA8D206}">
      <dgm:prSet/>
      <dgm:spPr/>
      <dgm:t>
        <a:bodyPr/>
        <a:lstStyle/>
        <a:p>
          <a:endParaRPr lang="en-US">
            <a:solidFill>
              <a:srgbClr val="FF0000"/>
            </a:solidFill>
          </a:endParaRPr>
        </a:p>
      </dgm:t>
    </dgm:pt>
    <dgm:pt modelId="{E8F11FAE-15A7-4356-A835-B1C695F96E29}" type="sibTrans" cxnId="{85ACE4FD-69BA-4CC0-BD1F-BFFBAFA8D206}">
      <dgm:prSet/>
      <dgm:spPr/>
      <dgm:t>
        <a:bodyPr/>
        <a:lstStyle/>
        <a:p>
          <a:endParaRPr lang="en-US">
            <a:solidFill>
              <a:srgbClr val="FF0000"/>
            </a:solidFill>
          </a:endParaRPr>
        </a:p>
      </dgm:t>
    </dgm:pt>
    <dgm:pt modelId="{77B83DFC-0600-456D-A83C-24CECB46FEAC}">
      <dgm:prSet phldrT="[Text]"/>
      <dgm:spPr/>
      <dgm:t>
        <a:bodyPr/>
        <a:lstStyle/>
        <a:p>
          <a:r>
            <a:rPr lang="en-US" b="1" dirty="0" smtClean="0"/>
            <a:t>Academic Skills</a:t>
          </a:r>
          <a:endParaRPr lang="en-US" b="1" dirty="0"/>
        </a:p>
      </dgm:t>
    </dgm:pt>
    <dgm:pt modelId="{FB47CACB-EB18-4760-99D6-B7BC3B1BBCE5}" type="parTrans" cxnId="{029B436D-DDE6-46B7-BDD9-E6692EBE0951}">
      <dgm:prSet/>
      <dgm:spPr/>
      <dgm:t>
        <a:bodyPr/>
        <a:lstStyle/>
        <a:p>
          <a:endParaRPr lang="en-US">
            <a:solidFill>
              <a:srgbClr val="FF0000"/>
            </a:solidFill>
          </a:endParaRPr>
        </a:p>
      </dgm:t>
    </dgm:pt>
    <dgm:pt modelId="{2A9FC711-A93D-47B7-A135-98481F37EA68}" type="sibTrans" cxnId="{029B436D-DDE6-46B7-BDD9-E6692EBE0951}">
      <dgm:prSet/>
      <dgm:spPr/>
      <dgm:t>
        <a:bodyPr/>
        <a:lstStyle/>
        <a:p>
          <a:endParaRPr lang="en-US">
            <a:solidFill>
              <a:srgbClr val="FF0000"/>
            </a:solidFill>
          </a:endParaRPr>
        </a:p>
      </dgm:t>
    </dgm:pt>
    <dgm:pt modelId="{EE59B987-A448-47F3-B63E-98AA9A637A32}">
      <dgm:prSet phldrT="[Text]"/>
      <dgm:spPr/>
      <dgm:t>
        <a:bodyPr/>
        <a:lstStyle/>
        <a:p>
          <a:r>
            <a:rPr lang="en-US" b="1" dirty="0" smtClean="0"/>
            <a:t>Social Skills </a:t>
          </a:r>
          <a:endParaRPr lang="en-US" b="1" dirty="0"/>
        </a:p>
      </dgm:t>
    </dgm:pt>
    <dgm:pt modelId="{24F8BE76-C49F-4667-B94C-D9292168C85A}" type="parTrans" cxnId="{C9747FC5-388A-421A-8C6D-3235251AE883}">
      <dgm:prSet/>
      <dgm:spPr/>
      <dgm:t>
        <a:bodyPr/>
        <a:lstStyle/>
        <a:p>
          <a:endParaRPr lang="en-US">
            <a:solidFill>
              <a:srgbClr val="FF0000"/>
            </a:solidFill>
          </a:endParaRPr>
        </a:p>
      </dgm:t>
    </dgm:pt>
    <dgm:pt modelId="{1C6484EA-94D8-4986-89C0-99D912E131F3}" type="sibTrans" cxnId="{C9747FC5-388A-421A-8C6D-3235251AE883}">
      <dgm:prSet/>
      <dgm:spPr/>
      <dgm:t>
        <a:bodyPr/>
        <a:lstStyle/>
        <a:p>
          <a:endParaRPr lang="en-US">
            <a:solidFill>
              <a:srgbClr val="FF0000"/>
            </a:solidFill>
          </a:endParaRPr>
        </a:p>
      </dgm:t>
    </dgm:pt>
    <dgm:pt modelId="{B4BA3C41-FB3A-40AD-B3D5-2C1D894FEC7D}">
      <dgm:prSet phldrT="[Text]"/>
      <dgm:spPr/>
      <dgm:t>
        <a:bodyPr/>
        <a:lstStyle/>
        <a:p>
          <a:r>
            <a:rPr lang="en-US" b="1" dirty="0" smtClean="0"/>
            <a:t>Emotional Skills</a:t>
          </a:r>
          <a:endParaRPr lang="en-US" b="1" dirty="0"/>
        </a:p>
      </dgm:t>
    </dgm:pt>
    <dgm:pt modelId="{3538FEE1-B24F-4939-8288-C6760C596DF0}" type="parTrans" cxnId="{94FC54BE-28B1-4BD0-B296-300F5B651739}">
      <dgm:prSet/>
      <dgm:spPr/>
      <dgm:t>
        <a:bodyPr/>
        <a:lstStyle/>
        <a:p>
          <a:endParaRPr lang="en-US">
            <a:solidFill>
              <a:srgbClr val="FF0000"/>
            </a:solidFill>
          </a:endParaRPr>
        </a:p>
      </dgm:t>
    </dgm:pt>
    <dgm:pt modelId="{01EF2054-0C11-4C90-B0CE-73BF0BDB6A81}" type="sibTrans" cxnId="{94FC54BE-28B1-4BD0-B296-300F5B651739}">
      <dgm:prSet/>
      <dgm:spPr/>
      <dgm:t>
        <a:bodyPr/>
        <a:lstStyle/>
        <a:p>
          <a:endParaRPr lang="en-US">
            <a:solidFill>
              <a:srgbClr val="FF0000"/>
            </a:solidFill>
          </a:endParaRPr>
        </a:p>
      </dgm:t>
    </dgm:pt>
    <dgm:pt modelId="{AAA32845-1A64-4AD6-9EBB-CA1C6519B020}" type="pres">
      <dgm:prSet presAssocID="{15D75EA6-5DD0-4D5E-B2D2-5DA7947F6096}" presName="Name0" presStyleCnt="0">
        <dgm:presLayoutVars>
          <dgm:chMax/>
          <dgm:chPref val="1"/>
          <dgm:dir/>
          <dgm:animOne val="branch"/>
          <dgm:animLvl val="lvl"/>
          <dgm:resizeHandles/>
        </dgm:presLayoutVars>
      </dgm:prSet>
      <dgm:spPr/>
      <dgm:t>
        <a:bodyPr/>
        <a:lstStyle/>
        <a:p>
          <a:endParaRPr lang="en-US"/>
        </a:p>
      </dgm:t>
    </dgm:pt>
    <dgm:pt modelId="{DF8190B7-A0A2-47CC-864B-D26DDF223D06}" type="pres">
      <dgm:prSet presAssocID="{D7B352C4-37D8-4E1B-ACB5-CCAD6F046482}" presName="composite" presStyleCnt="0"/>
      <dgm:spPr/>
      <dgm:t>
        <a:bodyPr/>
        <a:lstStyle/>
        <a:p>
          <a:endParaRPr lang="en-US"/>
        </a:p>
      </dgm:t>
    </dgm:pt>
    <dgm:pt modelId="{F8347CB2-26C3-4CED-B863-DE4EA356A729}" type="pres">
      <dgm:prSet presAssocID="{D7B352C4-37D8-4E1B-ACB5-CCAD6F046482}" presName="ParentAccent1" presStyleLbl="alignNode1" presStyleIdx="0" presStyleCnt="34"/>
      <dgm:spPr/>
      <dgm:t>
        <a:bodyPr/>
        <a:lstStyle/>
        <a:p>
          <a:endParaRPr lang="en-US"/>
        </a:p>
      </dgm:t>
    </dgm:pt>
    <dgm:pt modelId="{D8DBA6AE-E749-4FB2-BCBB-36CA7B8A15D0}" type="pres">
      <dgm:prSet presAssocID="{D7B352C4-37D8-4E1B-ACB5-CCAD6F046482}" presName="ParentAccent2" presStyleLbl="alignNode1" presStyleIdx="1" presStyleCnt="34"/>
      <dgm:spPr/>
      <dgm:t>
        <a:bodyPr/>
        <a:lstStyle/>
        <a:p>
          <a:endParaRPr lang="en-US"/>
        </a:p>
      </dgm:t>
    </dgm:pt>
    <dgm:pt modelId="{3507C233-5115-42DB-922B-8AF7049AA98A}" type="pres">
      <dgm:prSet presAssocID="{D7B352C4-37D8-4E1B-ACB5-CCAD6F046482}" presName="ParentAccent3" presStyleLbl="alignNode1" presStyleIdx="2" presStyleCnt="34"/>
      <dgm:spPr/>
      <dgm:t>
        <a:bodyPr/>
        <a:lstStyle/>
        <a:p>
          <a:endParaRPr lang="en-US"/>
        </a:p>
      </dgm:t>
    </dgm:pt>
    <dgm:pt modelId="{4A0F6CFD-B828-4AF7-BAB7-5C5C9732B2BD}" type="pres">
      <dgm:prSet presAssocID="{D7B352C4-37D8-4E1B-ACB5-CCAD6F046482}" presName="ParentAccent4" presStyleLbl="alignNode1" presStyleIdx="3" presStyleCnt="34"/>
      <dgm:spPr/>
      <dgm:t>
        <a:bodyPr/>
        <a:lstStyle/>
        <a:p>
          <a:endParaRPr lang="en-US"/>
        </a:p>
      </dgm:t>
    </dgm:pt>
    <dgm:pt modelId="{4AE7490D-864C-4928-8B1C-42B3AA323B7D}" type="pres">
      <dgm:prSet presAssocID="{D7B352C4-37D8-4E1B-ACB5-CCAD6F046482}" presName="ParentAccent5" presStyleLbl="alignNode1" presStyleIdx="4" presStyleCnt="34"/>
      <dgm:spPr/>
      <dgm:t>
        <a:bodyPr/>
        <a:lstStyle/>
        <a:p>
          <a:endParaRPr lang="en-US"/>
        </a:p>
      </dgm:t>
    </dgm:pt>
    <dgm:pt modelId="{3F775D68-718B-4711-83BE-5E2A5A8876FC}" type="pres">
      <dgm:prSet presAssocID="{D7B352C4-37D8-4E1B-ACB5-CCAD6F046482}" presName="ParentAccent6" presStyleLbl="alignNode1" presStyleIdx="5" presStyleCnt="34"/>
      <dgm:spPr/>
      <dgm:t>
        <a:bodyPr/>
        <a:lstStyle/>
        <a:p>
          <a:endParaRPr lang="en-US"/>
        </a:p>
      </dgm:t>
    </dgm:pt>
    <dgm:pt modelId="{968D56FB-9EB9-40CC-9FC6-418A5E501F7B}" type="pres">
      <dgm:prSet presAssocID="{D7B352C4-37D8-4E1B-ACB5-CCAD6F046482}" presName="ParentAccent7" presStyleLbl="alignNode1" presStyleIdx="6" presStyleCnt="34"/>
      <dgm:spPr/>
      <dgm:t>
        <a:bodyPr/>
        <a:lstStyle/>
        <a:p>
          <a:endParaRPr lang="en-US"/>
        </a:p>
      </dgm:t>
    </dgm:pt>
    <dgm:pt modelId="{04BFD129-A7FD-4F22-82D3-060B9516ECA9}" type="pres">
      <dgm:prSet presAssocID="{D7B352C4-37D8-4E1B-ACB5-CCAD6F046482}" presName="ParentAccent8" presStyleLbl="alignNode1" presStyleIdx="7" presStyleCnt="34"/>
      <dgm:spPr/>
      <dgm:t>
        <a:bodyPr/>
        <a:lstStyle/>
        <a:p>
          <a:endParaRPr lang="en-US"/>
        </a:p>
      </dgm:t>
    </dgm:pt>
    <dgm:pt modelId="{F2EFDB9F-6E43-47B1-B71E-40AFF37A9FAE}" type="pres">
      <dgm:prSet presAssocID="{D7B352C4-37D8-4E1B-ACB5-CCAD6F046482}" presName="ParentAccent9" presStyleLbl="alignNode1" presStyleIdx="8" presStyleCnt="34"/>
      <dgm:spPr/>
      <dgm:t>
        <a:bodyPr/>
        <a:lstStyle/>
        <a:p>
          <a:endParaRPr lang="en-US"/>
        </a:p>
      </dgm:t>
    </dgm:pt>
    <dgm:pt modelId="{E8420173-33C3-45DA-8B41-A81E70D8DA8E}" type="pres">
      <dgm:prSet presAssocID="{D7B352C4-37D8-4E1B-ACB5-CCAD6F046482}" presName="ParentAccent10" presStyleLbl="alignNode1" presStyleIdx="9" presStyleCnt="34"/>
      <dgm:spPr/>
      <dgm:t>
        <a:bodyPr/>
        <a:lstStyle/>
        <a:p>
          <a:endParaRPr lang="en-US"/>
        </a:p>
      </dgm:t>
    </dgm:pt>
    <dgm:pt modelId="{FF6D9463-5C0F-4D77-ADA3-438637FD3437}" type="pres">
      <dgm:prSet presAssocID="{D7B352C4-37D8-4E1B-ACB5-CCAD6F046482}" presName="Parent" presStyleLbl="alignNode1" presStyleIdx="10" presStyleCnt="34">
        <dgm:presLayoutVars>
          <dgm:chMax val="5"/>
          <dgm:chPref val="3"/>
          <dgm:bulletEnabled val="1"/>
        </dgm:presLayoutVars>
      </dgm:prSet>
      <dgm:spPr/>
      <dgm:t>
        <a:bodyPr/>
        <a:lstStyle/>
        <a:p>
          <a:endParaRPr lang="en-US"/>
        </a:p>
      </dgm:t>
    </dgm:pt>
    <dgm:pt modelId="{96DB2471-B8ED-44FD-8339-0DAA079803D6}" type="pres">
      <dgm:prSet presAssocID="{77B83DFC-0600-456D-A83C-24CECB46FEAC}" presName="Child1Accent1" presStyleLbl="alignNode1" presStyleIdx="11" presStyleCnt="34"/>
      <dgm:spPr/>
      <dgm:t>
        <a:bodyPr/>
        <a:lstStyle/>
        <a:p>
          <a:endParaRPr lang="en-US"/>
        </a:p>
      </dgm:t>
    </dgm:pt>
    <dgm:pt modelId="{5BBC4312-1002-411E-9938-B7FCE0540B4F}" type="pres">
      <dgm:prSet presAssocID="{77B83DFC-0600-456D-A83C-24CECB46FEAC}" presName="Child1Accent2" presStyleLbl="alignNode1" presStyleIdx="12" presStyleCnt="34"/>
      <dgm:spPr/>
      <dgm:t>
        <a:bodyPr/>
        <a:lstStyle/>
        <a:p>
          <a:endParaRPr lang="en-US"/>
        </a:p>
      </dgm:t>
    </dgm:pt>
    <dgm:pt modelId="{DD781D61-90A3-4798-94A2-64620D2256E0}" type="pres">
      <dgm:prSet presAssocID="{77B83DFC-0600-456D-A83C-24CECB46FEAC}" presName="Child1Accent3" presStyleLbl="alignNode1" presStyleIdx="13" presStyleCnt="34"/>
      <dgm:spPr/>
      <dgm:t>
        <a:bodyPr/>
        <a:lstStyle/>
        <a:p>
          <a:endParaRPr lang="en-US"/>
        </a:p>
      </dgm:t>
    </dgm:pt>
    <dgm:pt modelId="{B03BB75D-13BC-4A28-9ADC-D36B338D6821}" type="pres">
      <dgm:prSet presAssocID="{77B83DFC-0600-456D-A83C-24CECB46FEAC}" presName="Child1Accent4" presStyleLbl="alignNode1" presStyleIdx="14" presStyleCnt="34"/>
      <dgm:spPr/>
      <dgm:t>
        <a:bodyPr/>
        <a:lstStyle/>
        <a:p>
          <a:endParaRPr lang="en-US"/>
        </a:p>
      </dgm:t>
    </dgm:pt>
    <dgm:pt modelId="{3FE465FC-DF60-4769-B8AC-7620AE9BE05C}" type="pres">
      <dgm:prSet presAssocID="{77B83DFC-0600-456D-A83C-24CECB46FEAC}" presName="Child1Accent5" presStyleLbl="alignNode1" presStyleIdx="15" presStyleCnt="34"/>
      <dgm:spPr/>
      <dgm:t>
        <a:bodyPr/>
        <a:lstStyle/>
        <a:p>
          <a:endParaRPr lang="en-US"/>
        </a:p>
      </dgm:t>
    </dgm:pt>
    <dgm:pt modelId="{FC028081-5319-41DD-B38C-59069E652861}" type="pres">
      <dgm:prSet presAssocID="{77B83DFC-0600-456D-A83C-24CECB46FEAC}" presName="Child1Accent6" presStyleLbl="alignNode1" presStyleIdx="16" presStyleCnt="34"/>
      <dgm:spPr/>
      <dgm:t>
        <a:bodyPr/>
        <a:lstStyle/>
        <a:p>
          <a:endParaRPr lang="en-US"/>
        </a:p>
      </dgm:t>
    </dgm:pt>
    <dgm:pt modelId="{3B78BDB4-E3B2-410F-8213-D383238D96E9}" type="pres">
      <dgm:prSet presAssocID="{77B83DFC-0600-456D-A83C-24CECB46FEAC}" presName="Child1Accent7" presStyleLbl="alignNode1" presStyleIdx="17" presStyleCnt="34"/>
      <dgm:spPr/>
      <dgm:t>
        <a:bodyPr/>
        <a:lstStyle/>
        <a:p>
          <a:endParaRPr lang="en-US"/>
        </a:p>
      </dgm:t>
    </dgm:pt>
    <dgm:pt modelId="{0B4C6F9C-27E9-4B5E-ACF7-DA70635E5DC9}" type="pres">
      <dgm:prSet presAssocID="{77B83DFC-0600-456D-A83C-24CECB46FEAC}" presName="Child1Accent8" presStyleLbl="alignNode1" presStyleIdx="18" presStyleCnt="34"/>
      <dgm:spPr/>
      <dgm:t>
        <a:bodyPr/>
        <a:lstStyle/>
        <a:p>
          <a:endParaRPr lang="en-US"/>
        </a:p>
      </dgm:t>
    </dgm:pt>
    <dgm:pt modelId="{B4EFCBBD-59B2-47C4-B8C5-F8A0C6AFC65D}" type="pres">
      <dgm:prSet presAssocID="{77B83DFC-0600-456D-A83C-24CECB46FEAC}" presName="Child1Accent9" presStyleLbl="alignNode1" presStyleIdx="19" presStyleCnt="34"/>
      <dgm:spPr/>
      <dgm:t>
        <a:bodyPr/>
        <a:lstStyle/>
        <a:p>
          <a:endParaRPr lang="en-US"/>
        </a:p>
      </dgm:t>
    </dgm:pt>
    <dgm:pt modelId="{2FA6E8F6-BCA1-46D4-B22C-34DB68A6B1D9}" type="pres">
      <dgm:prSet presAssocID="{77B83DFC-0600-456D-A83C-24CECB46FEAC}" presName="Child1" presStyleLbl="revTx" presStyleIdx="0" presStyleCnt="3">
        <dgm:presLayoutVars>
          <dgm:chMax/>
          <dgm:chPref val="0"/>
          <dgm:bulletEnabled val="1"/>
        </dgm:presLayoutVars>
      </dgm:prSet>
      <dgm:spPr/>
      <dgm:t>
        <a:bodyPr/>
        <a:lstStyle/>
        <a:p>
          <a:endParaRPr lang="en-US"/>
        </a:p>
      </dgm:t>
    </dgm:pt>
    <dgm:pt modelId="{E3ED9AAC-4202-49BD-AC7D-6B93B4A451FA}" type="pres">
      <dgm:prSet presAssocID="{EE59B987-A448-47F3-B63E-98AA9A637A32}" presName="Child2Accent1" presStyleLbl="alignNode1" presStyleIdx="20" presStyleCnt="34"/>
      <dgm:spPr/>
      <dgm:t>
        <a:bodyPr/>
        <a:lstStyle/>
        <a:p>
          <a:endParaRPr lang="en-US"/>
        </a:p>
      </dgm:t>
    </dgm:pt>
    <dgm:pt modelId="{37D48B45-1C3F-46C4-AE9D-C2EFE72B539F}" type="pres">
      <dgm:prSet presAssocID="{EE59B987-A448-47F3-B63E-98AA9A637A32}" presName="Child2Accent2" presStyleLbl="alignNode1" presStyleIdx="21" presStyleCnt="34"/>
      <dgm:spPr/>
      <dgm:t>
        <a:bodyPr/>
        <a:lstStyle/>
        <a:p>
          <a:endParaRPr lang="en-US"/>
        </a:p>
      </dgm:t>
    </dgm:pt>
    <dgm:pt modelId="{92B9E655-C4E1-4467-8F86-1410981FB9B4}" type="pres">
      <dgm:prSet presAssocID="{EE59B987-A448-47F3-B63E-98AA9A637A32}" presName="Child2Accent3" presStyleLbl="alignNode1" presStyleIdx="22" presStyleCnt="34"/>
      <dgm:spPr/>
      <dgm:t>
        <a:bodyPr/>
        <a:lstStyle/>
        <a:p>
          <a:endParaRPr lang="en-US"/>
        </a:p>
      </dgm:t>
    </dgm:pt>
    <dgm:pt modelId="{1E5531D0-8CAD-4DC4-AFD3-C0BF4D13E133}" type="pres">
      <dgm:prSet presAssocID="{EE59B987-A448-47F3-B63E-98AA9A637A32}" presName="Child2Accent4" presStyleLbl="alignNode1" presStyleIdx="23" presStyleCnt="34"/>
      <dgm:spPr/>
      <dgm:t>
        <a:bodyPr/>
        <a:lstStyle/>
        <a:p>
          <a:endParaRPr lang="en-US"/>
        </a:p>
      </dgm:t>
    </dgm:pt>
    <dgm:pt modelId="{D5022AEE-2E22-4CDE-9C2B-EB44A771C0CE}" type="pres">
      <dgm:prSet presAssocID="{EE59B987-A448-47F3-B63E-98AA9A637A32}" presName="Child2Accent5" presStyleLbl="alignNode1" presStyleIdx="24" presStyleCnt="34"/>
      <dgm:spPr/>
      <dgm:t>
        <a:bodyPr/>
        <a:lstStyle/>
        <a:p>
          <a:endParaRPr lang="en-US"/>
        </a:p>
      </dgm:t>
    </dgm:pt>
    <dgm:pt modelId="{E5831520-0E76-4E98-9CCD-B18A1A21EF67}" type="pres">
      <dgm:prSet presAssocID="{EE59B987-A448-47F3-B63E-98AA9A637A32}" presName="Child2Accent6" presStyleLbl="alignNode1" presStyleIdx="25" presStyleCnt="34"/>
      <dgm:spPr/>
      <dgm:t>
        <a:bodyPr/>
        <a:lstStyle/>
        <a:p>
          <a:endParaRPr lang="en-US"/>
        </a:p>
      </dgm:t>
    </dgm:pt>
    <dgm:pt modelId="{645BB84C-873D-4736-AFB3-97375386460A}" type="pres">
      <dgm:prSet presAssocID="{EE59B987-A448-47F3-B63E-98AA9A637A32}" presName="Child2Accent7" presStyleLbl="alignNode1" presStyleIdx="26" presStyleCnt="34"/>
      <dgm:spPr/>
      <dgm:t>
        <a:bodyPr/>
        <a:lstStyle/>
        <a:p>
          <a:endParaRPr lang="en-US"/>
        </a:p>
      </dgm:t>
    </dgm:pt>
    <dgm:pt modelId="{F2F9B850-3397-4469-804F-491D898B8FA2}" type="pres">
      <dgm:prSet presAssocID="{EE59B987-A448-47F3-B63E-98AA9A637A32}" presName="Child2" presStyleLbl="revTx" presStyleIdx="1" presStyleCnt="3">
        <dgm:presLayoutVars>
          <dgm:chMax/>
          <dgm:chPref val="0"/>
          <dgm:bulletEnabled val="1"/>
        </dgm:presLayoutVars>
      </dgm:prSet>
      <dgm:spPr/>
      <dgm:t>
        <a:bodyPr/>
        <a:lstStyle/>
        <a:p>
          <a:endParaRPr lang="en-US"/>
        </a:p>
      </dgm:t>
    </dgm:pt>
    <dgm:pt modelId="{492A13C2-9AB6-48F6-A21A-5316DDDDF3C6}" type="pres">
      <dgm:prSet presAssocID="{B4BA3C41-FB3A-40AD-B3D5-2C1D894FEC7D}" presName="Child3Accent1" presStyleLbl="alignNode1" presStyleIdx="27" presStyleCnt="34"/>
      <dgm:spPr/>
      <dgm:t>
        <a:bodyPr/>
        <a:lstStyle/>
        <a:p>
          <a:endParaRPr lang="en-US"/>
        </a:p>
      </dgm:t>
    </dgm:pt>
    <dgm:pt modelId="{3DB909B1-F7A7-4373-AEBD-549784D424C2}" type="pres">
      <dgm:prSet presAssocID="{B4BA3C41-FB3A-40AD-B3D5-2C1D894FEC7D}" presName="Child3Accent2" presStyleLbl="alignNode1" presStyleIdx="28" presStyleCnt="34"/>
      <dgm:spPr/>
      <dgm:t>
        <a:bodyPr/>
        <a:lstStyle/>
        <a:p>
          <a:endParaRPr lang="en-US"/>
        </a:p>
      </dgm:t>
    </dgm:pt>
    <dgm:pt modelId="{8AC85E1D-395D-4CB8-B7F4-F3703AB9D0F3}" type="pres">
      <dgm:prSet presAssocID="{B4BA3C41-FB3A-40AD-B3D5-2C1D894FEC7D}" presName="Child3Accent3" presStyleLbl="alignNode1" presStyleIdx="29" presStyleCnt="34"/>
      <dgm:spPr/>
      <dgm:t>
        <a:bodyPr/>
        <a:lstStyle/>
        <a:p>
          <a:endParaRPr lang="en-US"/>
        </a:p>
      </dgm:t>
    </dgm:pt>
    <dgm:pt modelId="{6485052C-5539-4C53-BC36-B69525C83DF9}" type="pres">
      <dgm:prSet presAssocID="{B4BA3C41-FB3A-40AD-B3D5-2C1D894FEC7D}" presName="Child3Accent4" presStyleLbl="alignNode1" presStyleIdx="30" presStyleCnt="34"/>
      <dgm:spPr/>
      <dgm:t>
        <a:bodyPr/>
        <a:lstStyle/>
        <a:p>
          <a:endParaRPr lang="en-US"/>
        </a:p>
      </dgm:t>
    </dgm:pt>
    <dgm:pt modelId="{C0E84DD0-C4AB-4939-836B-DDB7EF4F92EF}" type="pres">
      <dgm:prSet presAssocID="{B4BA3C41-FB3A-40AD-B3D5-2C1D894FEC7D}" presName="Child3Accent5" presStyleLbl="alignNode1" presStyleIdx="31" presStyleCnt="34"/>
      <dgm:spPr/>
      <dgm:t>
        <a:bodyPr/>
        <a:lstStyle/>
        <a:p>
          <a:endParaRPr lang="en-US"/>
        </a:p>
      </dgm:t>
    </dgm:pt>
    <dgm:pt modelId="{9099EBC9-563F-4098-9A4E-9A02DA76585A}" type="pres">
      <dgm:prSet presAssocID="{B4BA3C41-FB3A-40AD-B3D5-2C1D894FEC7D}" presName="Child3Accent6" presStyleLbl="alignNode1" presStyleIdx="32" presStyleCnt="34"/>
      <dgm:spPr/>
      <dgm:t>
        <a:bodyPr/>
        <a:lstStyle/>
        <a:p>
          <a:endParaRPr lang="en-US"/>
        </a:p>
      </dgm:t>
    </dgm:pt>
    <dgm:pt modelId="{9E0C315F-5E15-433B-AB43-01973A70075D}" type="pres">
      <dgm:prSet presAssocID="{B4BA3C41-FB3A-40AD-B3D5-2C1D894FEC7D}" presName="Child3Accent7" presStyleLbl="alignNode1" presStyleIdx="33" presStyleCnt="34"/>
      <dgm:spPr/>
      <dgm:t>
        <a:bodyPr/>
        <a:lstStyle/>
        <a:p>
          <a:endParaRPr lang="en-US"/>
        </a:p>
      </dgm:t>
    </dgm:pt>
    <dgm:pt modelId="{4584A489-EE0D-48CA-8D3F-B9F5CF5F9A26}" type="pres">
      <dgm:prSet presAssocID="{B4BA3C41-FB3A-40AD-B3D5-2C1D894FEC7D}" presName="Child3" presStyleLbl="revTx" presStyleIdx="2" presStyleCnt="3">
        <dgm:presLayoutVars>
          <dgm:chMax/>
          <dgm:chPref val="0"/>
          <dgm:bulletEnabled val="1"/>
        </dgm:presLayoutVars>
      </dgm:prSet>
      <dgm:spPr/>
      <dgm:t>
        <a:bodyPr/>
        <a:lstStyle/>
        <a:p>
          <a:endParaRPr lang="en-US"/>
        </a:p>
      </dgm:t>
    </dgm:pt>
  </dgm:ptLst>
  <dgm:cxnLst>
    <dgm:cxn modelId="{94FC54BE-28B1-4BD0-B296-300F5B651739}" srcId="{D7B352C4-37D8-4E1B-ACB5-CCAD6F046482}" destId="{B4BA3C41-FB3A-40AD-B3D5-2C1D894FEC7D}" srcOrd="2" destOrd="0" parTransId="{3538FEE1-B24F-4939-8288-C6760C596DF0}" sibTransId="{01EF2054-0C11-4C90-B0CE-73BF0BDB6A81}"/>
    <dgm:cxn modelId="{CFFDBEEA-9A59-4B7D-83EB-000EF7422253}" type="presOf" srcId="{B4BA3C41-FB3A-40AD-B3D5-2C1D894FEC7D}" destId="{4584A489-EE0D-48CA-8D3F-B9F5CF5F9A26}" srcOrd="0" destOrd="0" presId="urn:microsoft.com/office/officeart/2011/layout/ConvergingText"/>
    <dgm:cxn modelId="{029B436D-DDE6-46B7-BDD9-E6692EBE0951}" srcId="{D7B352C4-37D8-4E1B-ACB5-CCAD6F046482}" destId="{77B83DFC-0600-456D-A83C-24CECB46FEAC}" srcOrd="0" destOrd="0" parTransId="{FB47CACB-EB18-4760-99D6-B7BC3B1BBCE5}" sibTransId="{2A9FC711-A93D-47B7-A135-98481F37EA68}"/>
    <dgm:cxn modelId="{63AB3BBF-45EB-4930-A2F5-3D67CBCED08F}" type="presOf" srcId="{D7B352C4-37D8-4E1B-ACB5-CCAD6F046482}" destId="{FF6D9463-5C0F-4D77-ADA3-438637FD3437}" srcOrd="0" destOrd="0" presId="urn:microsoft.com/office/officeart/2011/layout/ConvergingText"/>
    <dgm:cxn modelId="{85ACE4FD-69BA-4CC0-BD1F-BFFBAFA8D206}" srcId="{15D75EA6-5DD0-4D5E-B2D2-5DA7947F6096}" destId="{D7B352C4-37D8-4E1B-ACB5-CCAD6F046482}" srcOrd="0" destOrd="0" parTransId="{84A3D29E-DF23-4E86-A79A-71CA324580CF}" sibTransId="{E8F11FAE-15A7-4356-A835-B1C695F96E29}"/>
    <dgm:cxn modelId="{C9747FC5-388A-421A-8C6D-3235251AE883}" srcId="{D7B352C4-37D8-4E1B-ACB5-CCAD6F046482}" destId="{EE59B987-A448-47F3-B63E-98AA9A637A32}" srcOrd="1" destOrd="0" parTransId="{24F8BE76-C49F-4667-B94C-D9292168C85A}" sibTransId="{1C6484EA-94D8-4986-89C0-99D912E131F3}"/>
    <dgm:cxn modelId="{D919C599-6422-4303-98C6-41461F96CBEC}" type="presOf" srcId="{77B83DFC-0600-456D-A83C-24CECB46FEAC}" destId="{2FA6E8F6-BCA1-46D4-B22C-34DB68A6B1D9}" srcOrd="0" destOrd="0" presId="urn:microsoft.com/office/officeart/2011/layout/ConvergingText"/>
    <dgm:cxn modelId="{BC5A2F8C-D85A-45D8-A88C-04006EB0C019}" type="presOf" srcId="{15D75EA6-5DD0-4D5E-B2D2-5DA7947F6096}" destId="{AAA32845-1A64-4AD6-9EBB-CA1C6519B020}" srcOrd="0" destOrd="0" presId="urn:microsoft.com/office/officeart/2011/layout/ConvergingText"/>
    <dgm:cxn modelId="{02F2E93D-698A-48E3-86C8-0967A7856C97}" type="presOf" srcId="{EE59B987-A448-47F3-B63E-98AA9A637A32}" destId="{F2F9B850-3397-4469-804F-491D898B8FA2}" srcOrd="0" destOrd="0" presId="urn:microsoft.com/office/officeart/2011/layout/ConvergingText"/>
    <dgm:cxn modelId="{34E1F653-51D9-4369-A5A1-E4D97B1507E5}" type="presParOf" srcId="{AAA32845-1A64-4AD6-9EBB-CA1C6519B020}" destId="{DF8190B7-A0A2-47CC-864B-D26DDF223D06}" srcOrd="0" destOrd="0" presId="urn:microsoft.com/office/officeart/2011/layout/ConvergingText"/>
    <dgm:cxn modelId="{DCC6FF40-EC45-4638-80DD-ECC64FF12ED2}" type="presParOf" srcId="{DF8190B7-A0A2-47CC-864B-D26DDF223D06}" destId="{F8347CB2-26C3-4CED-B863-DE4EA356A729}" srcOrd="0" destOrd="0" presId="urn:microsoft.com/office/officeart/2011/layout/ConvergingText"/>
    <dgm:cxn modelId="{DDFE28E9-FFC0-4B6B-9AA5-27733E806DC0}" type="presParOf" srcId="{DF8190B7-A0A2-47CC-864B-D26DDF223D06}" destId="{D8DBA6AE-E749-4FB2-BCBB-36CA7B8A15D0}" srcOrd="1" destOrd="0" presId="urn:microsoft.com/office/officeart/2011/layout/ConvergingText"/>
    <dgm:cxn modelId="{8D787A78-AB7F-4C6E-A285-8D8AE8C3F094}" type="presParOf" srcId="{DF8190B7-A0A2-47CC-864B-D26DDF223D06}" destId="{3507C233-5115-42DB-922B-8AF7049AA98A}" srcOrd="2" destOrd="0" presId="urn:microsoft.com/office/officeart/2011/layout/ConvergingText"/>
    <dgm:cxn modelId="{DECFFF74-80D5-49D2-A671-118614FB2D82}" type="presParOf" srcId="{DF8190B7-A0A2-47CC-864B-D26DDF223D06}" destId="{4A0F6CFD-B828-4AF7-BAB7-5C5C9732B2BD}" srcOrd="3" destOrd="0" presId="urn:microsoft.com/office/officeart/2011/layout/ConvergingText"/>
    <dgm:cxn modelId="{F7D67B93-D153-4DFD-99C6-144F31FF9553}" type="presParOf" srcId="{DF8190B7-A0A2-47CC-864B-D26DDF223D06}" destId="{4AE7490D-864C-4928-8B1C-42B3AA323B7D}" srcOrd="4" destOrd="0" presId="urn:microsoft.com/office/officeart/2011/layout/ConvergingText"/>
    <dgm:cxn modelId="{8DCFC5EE-34CC-4FC6-8E54-3A7778FE888E}" type="presParOf" srcId="{DF8190B7-A0A2-47CC-864B-D26DDF223D06}" destId="{3F775D68-718B-4711-83BE-5E2A5A8876FC}" srcOrd="5" destOrd="0" presId="urn:microsoft.com/office/officeart/2011/layout/ConvergingText"/>
    <dgm:cxn modelId="{8F9E1003-7F8B-4C44-B8EA-BCB090454D9B}" type="presParOf" srcId="{DF8190B7-A0A2-47CC-864B-D26DDF223D06}" destId="{968D56FB-9EB9-40CC-9FC6-418A5E501F7B}" srcOrd="6" destOrd="0" presId="urn:microsoft.com/office/officeart/2011/layout/ConvergingText"/>
    <dgm:cxn modelId="{452B8817-EFAF-405B-B1D1-ECBF8B8B9982}" type="presParOf" srcId="{DF8190B7-A0A2-47CC-864B-D26DDF223D06}" destId="{04BFD129-A7FD-4F22-82D3-060B9516ECA9}" srcOrd="7" destOrd="0" presId="urn:microsoft.com/office/officeart/2011/layout/ConvergingText"/>
    <dgm:cxn modelId="{E7464D10-1A77-4C07-A5F2-0099E7001FB4}" type="presParOf" srcId="{DF8190B7-A0A2-47CC-864B-D26DDF223D06}" destId="{F2EFDB9F-6E43-47B1-B71E-40AFF37A9FAE}" srcOrd="8" destOrd="0" presId="urn:microsoft.com/office/officeart/2011/layout/ConvergingText"/>
    <dgm:cxn modelId="{85C008A5-CA1A-421A-ACFC-8AB983C3CCEA}" type="presParOf" srcId="{DF8190B7-A0A2-47CC-864B-D26DDF223D06}" destId="{E8420173-33C3-45DA-8B41-A81E70D8DA8E}" srcOrd="9" destOrd="0" presId="urn:microsoft.com/office/officeart/2011/layout/ConvergingText"/>
    <dgm:cxn modelId="{1CBACC37-F533-4663-9CE0-3D4F1B84ADEC}" type="presParOf" srcId="{DF8190B7-A0A2-47CC-864B-D26DDF223D06}" destId="{FF6D9463-5C0F-4D77-ADA3-438637FD3437}" srcOrd="10" destOrd="0" presId="urn:microsoft.com/office/officeart/2011/layout/ConvergingText"/>
    <dgm:cxn modelId="{29C76DC6-9C01-4101-B316-DC5361AE260A}" type="presParOf" srcId="{DF8190B7-A0A2-47CC-864B-D26DDF223D06}" destId="{96DB2471-B8ED-44FD-8339-0DAA079803D6}" srcOrd="11" destOrd="0" presId="urn:microsoft.com/office/officeart/2011/layout/ConvergingText"/>
    <dgm:cxn modelId="{FFCD7A28-29CB-46B8-83C3-3602C2B876FD}" type="presParOf" srcId="{DF8190B7-A0A2-47CC-864B-D26DDF223D06}" destId="{5BBC4312-1002-411E-9938-B7FCE0540B4F}" srcOrd="12" destOrd="0" presId="urn:microsoft.com/office/officeart/2011/layout/ConvergingText"/>
    <dgm:cxn modelId="{F33CD515-4B45-4EA9-AFC4-840EDFC5D21A}" type="presParOf" srcId="{DF8190B7-A0A2-47CC-864B-D26DDF223D06}" destId="{DD781D61-90A3-4798-94A2-64620D2256E0}" srcOrd="13" destOrd="0" presId="urn:microsoft.com/office/officeart/2011/layout/ConvergingText"/>
    <dgm:cxn modelId="{19DC079A-EFAE-4556-9925-9AB7C0A976D6}" type="presParOf" srcId="{DF8190B7-A0A2-47CC-864B-D26DDF223D06}" destId="{B03BB75D-13BC-4A28-9ADC-D36B338D6821}" srcOrd="14" destOrd="0" presId="urn:microsoft.com/office/officeart/2011/layout/ConvergingText"/>
    <dgm:cxn modelId="{CB3067CE-411D-4398-BA11-094E0B011900}" type="presParOf" srcId="{DF8190B7-A0A2-47CC-864B-D26DDF223D06}" destId="{3FE465FC-DF60-4769-B8AC-7620AE9BE05C}" srcOrd="15" destOrd="0" presId="urn:microsoft.com/office/officeart/2011/layout/ConvergingText"/>
    <dgm:cxn modelId="{CC283DA4-F8BA-46F2-864F-4BA219E4B92A}" type="presParOf" srcId="{DF8190B7-A0A2-47CC-864B-D26DDF223D06}" destId="{FC028081-5319-41DD-B38C-59069E652861}" srcOrd="16" destOrd="0" presId="urn:microsoft.com/office/officeart/2011/layout/ConvergingText"/>
    <dgm:cxn modelId="{851247FC-E825-485E-86AC-B9CAFC5C857F}" type="presParOf" srcId="{DF8190B7-A0A2-47CC-864B-D26DDF223D06}" destId="{3B78BDB4-E3B2-410F-8213-D383238D96E9}" srcOrd="17" destOrd="0" presId="urn:microsoft.com/office/officeart/2011/layout/ConvergingText"/>
    <dgm:cxn modelId="{57B7E78B-1E46-411A-BF03-CB03064AAC9A}" type="presParOf" srcId="{DF8190B7-A0A2-47CC-864B-D26DDF223D06}" destId="{0B4C6F9C-27E9-4B5E-ACF7-DA70635E5DC9}" srcOrd="18" destOrd="0" presId="urn:microsoft.com/office/officeart/2011/layout/ConvergingText"/>
    <dgm:cxn modelId="{7B37C86E-9C63-4A59-9737-2D11C2BF3DB3}" type="presParOf" srcId="{DF8190B7-A0A2-47CC-864B-D26DDF223D06}" destId="{B4EFCBBD-59B2-47C4-B8C5-F8A0C6AFC65D}" srcOrd="19" destOrd="0" presId="urn:microsoft.com/office/officeart/2011/layout/ConvergingText"/>
    <dgm:cxn modelId="{8D27DA19-342B-45EC-98F0-080988F29816}" type="presParOf" srcId="{DF8190B7-A0A2-47CC-864B-D26DDF223D06}" destId="{2FA6E8F6-BCA1-46D4-B22C-34DB68A6B1D9}" srcOrd="20" destOrd="0" presId="urn:microsoft.com/office/officeart/2011/layout/ConvergingText"/>
    <dgm:cxn modelId="{0D428D10-B5B9-47FC-BD20-BA939A5F6F15}" type="presParOf" srcId="{DF8190B7-A0A2-47CC-864B-D26DDF223D06}" destId="{E3ED9AAC-4202-49BD-AC7D-6B93B4A451FA}" srcOrd="21" destOrd="0" presId="urn:microsoft.com/office/officeart/2011/layout/ConvergingText"/>
    <dgm:cxn modelId="{52A2DB49-A808-4424-956A-31BB2008D308}" type="presParOf" srcId="{DF8190B7-A0A2-47CC-864B-D26DDF223D06}" destId="{37D48B45-1C3F-46C4-AE9D-C2EFE72B539F}" srcOrd="22" destOrd="0" presId="urn:microsoft.com/office/officeart/2011/layout/ConvergingText"/>
    <dgm:cxn modelId="{E16D4AA8-547F-4B05-8406-93D70DFB0671}" type="presParOf" srcId="{DF8190B7-A0A2-47CC-864B-D26DDF223D06}" destId="{92B9E655-C4E1-4467-8F86-1410981FB9B4}" srcOrd="23" destOrd="0" presId="urn:microsoft.com/office/officeart/2011/layout/ConvergingText"/>
    <dgm:cxn modelId="{8E734711-D511-4D87-AF45-8088A1F2EE65}" type="presParOf" srcId="{DF8190B7-A0A2-47CC-864B-D26DDF223D06}" destId="{1E5531D0-8CAD-4DC4-AFD3-C0BF4D13E133}" srcOrd="24" destOrd="0" presId="urn:microsoft.com/office/officeart/2011/layout/ConvergingText"/>
    <dgm:cxn modelId="{456BE567-5178-4B72-AFB0-FD10F3C477B2}" type="presParOf" srcId="{DF8190B7-A0A2-47CC-864B-D26DDF223D06}" destId="{D5022AEE-2E22-4CDE-9C2B-EB44A771C0CE}" srcOrd="25" destOrd="0" presId="urn:microsoft.com/office/officeart/2011/layout/ConvergingText"/>
    <dgm:cxn modelId="{C45A4252-88D5-4E32-B941-C5CC8B975621}" type="presParOf" srcId="{DF8190B7-A0A2-47CC-864B-D26DDF223D06}" destId="{E5831520-0E76-4E98-9CCD-B18A1A21EF67}" srcOrd="26" destOrd="0" presId="urn:microsoft.com/office/officeart/2011/layout/ConvergingText"/>
    <dgm:cxn modelId="{8356DA71-A3A5-4B8E-AA1D-BBCFC8AFBB1A}" type="presParOf" srcId="{DF8190B7-A0A2-47CC-864B-D26DDF223D06}" destId="{645BB84C-873D-4736-AFB3-97375386460A}" srcOrd="27" destOrd="0" presId="urn:microsoft.com/office/officeart/2011/layout/ConvergingText"/>
    <dgm:cxn modelId="{11A81519-C11F-44A6-813A-D43EE0F17F96}" type="presParOf" srcId="{DF8190B7-A0A2-47CC-864B-D26DDF223D06}" destId="{F2F9B850-3397-4469-804F-491D898B8FA2}" srcOrd="28" destOrd="0" presId="urn:microsoft.com/office/officeart/2011/layout/ConvergingText"/>
    <dgm:cxn modelId="{F10DBCEF-89A4-44FA-B50F-C8B2FB65E92A}" type="presParOf" srcId="{DF8190B7-A0A2-47CC-864B-D26DDF223D06}" destId="{492A13C2-9AB6-48F6-A21A-5316DDDDF3C6}" srcOrd="29" destOrd="0" presId="urn:microsoft.com/office/officeart/2011/layout/ConvergingText"/>
    <dgm:cxn modelId="{FD7457FE-F0B6-4B2B-9C4B-99A1B1172DDA}" type="presParOf" srcId="{DF8190B7-A0A2-47CC-864B-D26DDF223D06}" destId="{3DB909B1-F7A7-4373-AEBD-549784D424C2}" srcOrd="30" destOrd="0" presId="urn:microsoft.com/office/officeart/2011/layout/ConvergingText"/>
    <dgm:cxn modelId="{4C01931E-6F19-4F14-9732-ED1F2048D85E}" type="presParOf" srcId="{DF8190B7-A0A2-47CC-864B-D26DDF223D06}" destId="{8AC85E1D-395D-4CB8-B7F4-F3703AB9D0F3}" srcOrd="31" destOrd="0" presId="urn:microsoft.com/office/officeart/2011/layout/ConvergingText"/>
    <dgm:cxn modelId="{A412159A-FB4A-42CD-8D84-73F3A622D1B5}" type="presParOf" srcId="{DF8190B7-A0A2-47CC-864B-D26DDF223D06}" destId="{6485052C-5539-4C53-BC36-B69525C83DF9}" srcOrd="32" destOrd="0" presId="urn:microsoft.com/office/officeart/2011/layout/ConvergingText"/>
    <dgm:cxn modelId="{22025619-1DC0-4997-BFE4-10B18E87B2EC}" type="presParOf" srcId="{DF8190B7-A0A2-47CC-864B-D26DDF223D06}" destId="{C0E84DD0-C4AB-4939-836B-DDB7EF4F92EF}" srcOrd="33" destOrd="0" presId="urn:microsoft.com/office/officeart/2011/layout/ConvergingText"/>
    <dgm:cxn modelId="{918CEB55-C89D-489D-ADF0-EC7EDEFA19A7}" type="presParOf" srcId="{DF8190B7-A0A2-47CC-864B-D26DDF223D06}" destId="{9099EBC9-563F-4098-9A4E-9A02DA76585A}" srcOrd="34" destOrd="0" presId="urn:microsoft.com/office/officeart/2011/layout/ConvergingText"/>
    <dgm:cxn modelId="{C9FC1422-DF78-45EB-BC98-527080270132}" type="presParOf" srcId="{DF8190B7-A0A2-47CC-864B-D26DDF223D06}" destId="{9E0C315F-5E15-433B-AB43-01973A70075D}" srcOrd="35" destOrd="0" presId="urn:microsoft.com/office/officeart/2011/layout/ConvergingText"/>
    <dgm:cxn modelId="{F48BE144-AC3F-4B68-8971-35B0FEFFE93C}" type="presParOf" srcId="{DF8190B7-A0A2-47CC-864B-D26DDF223D06}" destId="{4584A489-EE0D-48CA-8D3F-B9F5CF5F9A26}" srcOrd="36" destOrd="0" presId="urn:microsoft.com/office/officeart/2011/layout/ConvergingText"/>
  </dgm:cxnLst>
  <dgm:bg>
    <a:blipFill>
      <a:blip xmlns:r="http://schemas.openxmlformats.org/officeDocument/2006/relationships" r:embed="rId1"/>
      <a:tile tx="0" ty="0" sx="100000" sy="100000" flip="none" algn="tl"/>
    </a:blip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7CB2-26C3-4CED-B863-DE4EA356A729}">
      <dsp:nvSpPr>
        <dsp:cNvPr id="0" name=""/>
        <dsp:cNvSpPr/>
      </dsp:nvSpPr>
      <dsp:spPr>
        <a:xfrm>
          <a:off x="8310838"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8DBA6AE-E749-4FB2-BCBB-36CA7B8A15D0}">
      <dsp:nvSpPr>
        <dsp:cNvPr id="0" name=""/>
        <dsp:cNvSpPr/>
      </dsp:nvSpPr>
      <dsp:spPr>
        <a:xfrm>
          <a:off x="7860771"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507C233-5115-42DB-922B-8AF7049AA98A}">
      <dsp:nvSpPr>
        <dsp:cNvPr id="0" name=""/>
        <dsp:cNvSpPr/>
      </dsp:nvSpPr>
      <dsp:spPr>
        <a:xfrm>
          <a:off x="7410704"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A0F6CFD-B828-4AF7-BAB7-5C5C9732B2BD}">
      <dsp:nvSpPr>
        <dsp:cNvPr id="0" name=""/>
        <dsp:cNvSpPr/>
      </dsp:nvSpPr>
      <dsp:spPr>
        <a:xfrm>
          <a:off x="6961492"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AE7490D-864C-4928-8B1C-42B3AA323B7D}">
      <dsp:nvSpPr>
        <dsp:cNvPr id="0" name=""/>
        <dsp:cNvSpPr/>
      </dsp:nvSpPr>
      <dsp:spPr>
        <a:xfrm>
          <a:off x="6511425"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F775D68-718B-4711-83BE-5E2A5A8876FC}">
      <dsp:nvSpPr>
        <dsp:cNvPr id="0" name=""/>
        <dsp:cNvSpPr/>
      </dsp:nvSpPr>
      <dsp:spPr>
        <a:xfrm>
          <a:off x="5815789" y="2522150"/>
          <a:ext cx="491137" cy="491533"/>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68D56FB-9EB9-40CC-9FC6-418A5E501F7B}">
      <dsp:nvSpPr>
        <dsp:cNvPr id="0" name=""/>
        <dsp:cNvSpPr/>
      </dsp:nvSpPr>
      <dsp:spPr>
        <a:xfrm>
          <a:off x="7910398" y="2137647"/>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4BFD129-A7FD-4F22-82D3-060B9516ECA9}">
      <dsp:nvSpPr>
        <dsp:cNvPr id="0" name=""/>
        <dsp:cNvSpPr/>
      </dsp:nvSpPr>
      <dsp:spPr>
        <a:xfrm>
          <a:off x="7910398" y="3155853"/>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2EFDB9F-6E43-47B1-B71E-40AFF37A9FAE}">
      <dsp:nvSpPr>
        <dsp:cNvPr id="0" name=""/>
        <dsp:cNvSpPr/>
      </dsp:nvSpPr>
      <dsp:spPr>
        <a:xfrm>
          <a:off x="8129442" y="2358170"/>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8420173-33C3-45DA-8B41-A81E70D8DA8E}">
      <dsp:nvSpPr>
        <dsp:cNvPr id="0" name=""/>
        <dsp:cNvSpPr/>
      </dsp:nvSpPr>
      <dsp:spPr>
        <a:xfrm>
          <a:off x="8143988" y="2936541"/>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F6D9463-5C0F-4D77-ADA3-438637FD3437}">
      <dsp:nvSpPr>
        <dsp:cNvPr id="0" name=""/>
        <dsp:cNvSpPr/>
      </dsp:nvSpPr>
      <dsp:spPr>
        <a:xfrm>
          <a:off x="3125655" y="1524542"/>
          <a:ext cx="2486491" cy="2486749"/>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Preparing Kids for a Rapidly Changing Global Economy</a:t>
          </a:r>
          <a:endParaRPr lang="en-US" sz="2000" b="1" kern="1200" dirty="0"/>
        </a:p>
      </dsp:txBody>
      <dsp:txXfrm>
        <a:off x="3489793" y="1888718"/>
        <a:ext cx="1758215" cy="1758397"/>
      </dsp:txXfrm>
    </dsp:sp>
    <dsp:sp modelId="{96DB2471-B8ED-44FD-8339-0DAA079803D6}">
      <dsp:nvSpPr>
        <dsp:cNvPr id="0" name=""/>
        <dsp:cNvSpPr/>
      </dsp:nvSpPr>
      <dsp:spPr>
        <a:xfrm>
          <a:off x="2939981" y="1312096"/>
          <a:ext cx="491137" cy="491533"/>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BBC4312-1002-411E-9938-B7FCE0540B4F}">
      <dsp:nvSpPr>
        <dsp:cNvPr id="0" name=""/>
        <dsp:cNvSpPr/>
      </dsp:nvSpPr>
      <dsp:spPr>
        <a:xfrm>
          <a:off x="2625105"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D781D61-90A3-4798-94A2-64620D2256E0}">
      <dsp:nvSpPr>
        <dsp:cNvPr id="0" name=""/>
        <dsp:cNvSpPr/>
      </dsp:nvSpPr>
      <dsp:spPr>
        <a:xfrm>
          <a:off x="2100597"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03BB75D-13BC-4A28-9ADC-D36B338D6821}">
      <dsp:nvSpPr>
        <dsp:cNvPr id="0" name=""/>
        <dsp:cNvSpPr/>
      </dsp:nvSpPr>
      <dsp:spPr>
        <a:xfrm>
          <a:off x="1576090"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FE465FC-DF60-4769-B8AC-7620AE9BE05C}">
      <dsp:nvSpPr>
        <dsp:cNvPr id="0" name=""/>
        <dsp:cNvSpPr/>
      </dsp:nvSpPr>
      <dsp:spPr>
        <a:xfrm>
          <a:off x="1051582"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C028081-5319-41DD-B38C-59069E652861}">
      <dsp:nvSpPr>
        <dsp:cNvPr id="0" name=""/>
        <dsp:cNvSpPr/>
      </dsp:nvSpPr>
      <dsp:spPr>
        <a:xfrm>
          <a:off x="526219"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B78BDB4-E3B2-410F-8213-D383238D96E9}">
      <dsp:nvSpPr>
        <dsp:cNvPr id="0" name=""/>
        <dsp:cNvSpPr/>
      </dsp:nvSpPr>
      <dsp:spPr>
        <a:xfrm>
          <a:off x="1711" y="1052798"/>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FA6E8F6-BCA1-46D4-B22C-34DB68A6B1D9}">
      <dsp:nvSpPr>
        <dsp:cNvPr id="0" name=""/>
        <dsp:cNvSpPr/>
      </dsp:nvSpPr>
      <dsp:spPr>
        <a:xfrm>
          <a:off x="0" y="419095"/>
          <a:ext cx="2878375" cy="63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89000">
            <a:lnSpc>
              <a:spcPct val="90000"/>
            </a:lnSpc>
            <a:spcBef>
              <a:spcPct val="0"/>
            </a:spcBef>
            <a:spcAft>
              <a:spcPct val="35000"/>
            </a:spcAft>
          </a:pPr>
          <a:r>
            <a:rPr lang="en-US" sz="2000" b="1" kern="1200" dirty="0" smtClean="0"/>
            <a:t>Academic Skills</a:t>
          </a:r>
          <a:endParaRPr lang="en-US" sz="2000" b="1" kern="1200" dirty="0"/>
        </a:p>
      </dsp:txBody>
      <dsp:txXfrm>
        <a:off x="0" y="419095"/>
        <a:ext cx="2878375" cy="631683"/>
      </dsp:txXfrm>
    </dsp:sp>
    <dsp:sp modelId="{E3ED9AAC-4202-49BD-AC7D-6B93B4A451FA}">
      <dsp:nvSpPr>
        <dsp:cNvPr id="0" name=""/>
        <dsp:cNvSpPr/>
      </dsp:nvSpPr>
      <dsp:spPr>
        <a:xfrm>
          <a:off x="2430019" y="2522150"/>
          <a:ext cx="491137" cy="491533"/>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7D48B45-1C3F-46C4-AE9D-C2EFE72B539F}">
      <dsp:nvSpPr>
        <dsp:cNvPr id="0" name=""/>
        <dsp:cNvSpPr/>
      </dsp:nvSpPr>
      <dsp:spPr>
        <a:xfrm>
          <a:off x="1944015"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2B9E655-C4E1-4467-8F86-1410981FB9B4}">
      <dsp:nvSpPr>
        <dsp:cNvPr id="0" name=""/>
        <dsp:cNvSpPr/>
      </dsp:nvSpPr>
      <dsp:spPr>
        <a:xfrm>
          <a:off x="1458867"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E5531D0-8CAD-4DC4-AFD3-C0BF4D13E133}">
      <dsp:nvSpPr>
        <dsp:cNvPr id="0" name=""/>
        <dsp:cNvSpPr/>
      </dsp:nvSpPr>
      <dsp:spPr>
        <a:xfrm>
          <a:off x="972863"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5022AEE-2E22-4CDE-9C2B-EB44A771C0CE}">
      <dsp:nvSpPr>
        <dsp:cNvPr id="0" name=""/>
        <dsp:cNvSpPr/>
      </dsp:nvSpPr>
      <dsp:spPr>
        <a:xfrm>
          <a:off x="487715"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5831520-0E76-4E98-9CCD-B18A1A21EF67}">
      <dsp:nvSpPr>
        <dsp:cNvPr id="0" name=""/>
        <dsp:cNvSpPr/>
      </dsp:nvSpPr>
      <dsp:spPr>
        <a:xfrm>
          <a:off x="1711" y="2644932"/>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2F9B850-3397-4469-804F-491D898B8FA2}">
      <dsp:nvSpPr>
        <dsp:cNvPr id="0" name=""/>
        <dsp:cNvSpPr/>
      </dsp:nvSpPr>
      <dsp:spPr>
        <a:xfrm>
          <a:off x="0" y="2016480"/>
          <a:ext cx="2176749" cy="63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89000">
            <a:lnSpc>
              <a:spcPct val="90000"/>
            </a:lnSpc>
            <a:spcBef>
              <a:spcPct val="0"/>
            </a:spcBef>
            <a:spcAft>
              <a:spcPct val="35000"/>
            </a:spcAft>
          </a:pPr>
          <a:r>
            <a:rPr lang="en-US" sz="2000" b="1" kern="1200" dirty="0" smtClean="0"/>
            <a:t>Social Skills </a:t>
          </a:r>
          <a:endParaRPr lang="en-US" sz="2000" b="1" kern="1200" dirty="0"/>
        </a:p>
      </dsp:txBody>
      <dsp:txXfrm>
        <a:off x="0" y="2016480"/>
        <a:ext cx="2176749" cy="631683"/>
      </dsp:txXfrm>
    </dsp:sp>
    <dsp:sp modelId="{492A13C2-9AB6-48F6-A21A-5316DDDDF3C6}">
      <dsp:nvSpPr>
        <dsp:cNvPr id="0" name=""/>
        <dsp:cNvSpPr/>
      </dsp:nvSpPr>
      <dsp:spPr>
        <a:xfrm>
          <a:off x="2939981" y="3712009"/>
          <a:ext cx="491137" cy="491533"/>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DB909B1-F7A7-4373-AEBD-549784D424C2}">
      <dsp:nvSpPr>
        <dsp:cNvPr id="0" name=""/>
        <dsp:cNvSpPr/>
      </dsp:nvSpPr>
      <dsp:spPr>
        <a:xfrm>
          <a:off x="2625105"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AC85E1D-395D-4CB8-B7F4-F3703AB9D0F3}">
      <dsp:nvSpPr>
        <dsp:cNvPr id="0" name=""/>
        <dsp:cNvSpPr/>
      </dsp:nvSpPr>
      <dsp:spPr>
        <a:xfrm>
          <a:off x="2100597"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6485052C-5539-4C53-BC36-B69525C83DF9}">
      <dsp:nvSpPr>
        <dsp:cNvPr id="0" name=""/>
        <dsp:cNvSpPr/>
      </dsp:nvSpPr>
      <dsp:spPr>
        <a:xfrm>
          <a:off x="1576090"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0E84DD0-C4AB-4939-836B-DDB7EF4F92EF}">
      <dsp:nvSpPr>
        <dsp:cNvPr id="0" name=""/>
        <dsp:cNvSpPr/>
      </dsp:nvSpPr>
      <dsp:spPr>
        <a:xfrm>
          <a:off x="1051582"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099EBC9-563F-4098-9A4E-9A02DA76585A}">
      <dsp:nvSpPr>
        <dsp:cNvPr id="0" name=""/>
        <dsp:cNvSpPr/>
      </dsp:nvSpPr>
      <dsp:spPr>
        <a:xfrm>
          <a:off x="526219"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E0C315F-5E15-433B-AB43-01973A70075D}">
      <dsp:nvSpPr>
        <dsp:cNvPr id="0" name=""/>
        <dsp:cNvSpPr/>
      </dsp:nvSpPr>
      <dsp:spPr>
        <a:xfrm>
          <a:off x="1711" y="4212429"/>
          <a:ext cx="245568" cy="245565"/>
        </a:xfrm>
        <a:prstGeom prst="ellipse">
          <a:avLst/>
        </a:prstGeom>
        <a:gradFill rotWithShape="0">
          <a:gsLst>
            <a:gs pos="0">
              <a:schemeClr val="dk2">
                <a:hueOff val="0"/>
                <a:satOff val="0"/>
                <a:lumOff val="0"/>
                <a:alphaOff val="0"/>
                <a:tint val="60000"/>
                <a:lumMod val="110000"/>
              </a:schemeClr>
            </a:gs>
            <a:gs pos="100000">
              <a:schemeClr val="dk2">
                <a:hueOff val="0"/>
                <a:satOff val="0"/>
                <a:lumOff val="0"/>
                <a:alphaOff val="0"/>
                <a:tint val="82000"/>
              </a:schemeClr>
            </a:gs>
          </a:gsLst>
          <a:lin ang="5400000" scaled="0"/>
        </a:gradFill>
        <a:ln w="9525" cap="rnd" cmpd="sng" algn="ctr">
          <a:solidFill>
            <a:schemeClr val="dk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584A489-EE0D-48CA-8D3F-B9F5CF5F9A26}">
      <dsp:nvSpPr>
        <dsp:cNvPr id="0" name=""/>
        <dsp:cNvSpPr/>
      </dsp:nvSpPr>
      <dsp:spPr>
        <a:xfrm>
          <a:off x="0" y="3578322"/>
          <a:ext cx="2878375" cy="63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889000">
            <a:lnSpc>
              <a:spcPct val="90000"/>
            </a:lnSpc>
            <a:spcBef>
              <a:spcPct val="0"/>
            </a:spcBef>
            <a:spcAft>
              <a:spcPct val="35000"/>
            </a:spcAft>
          </a:pPr>
          <a:r>
            <a:rPr lang="en-US" sz="2000" b="1" kern="1200" dirty="0" smtClean="0"/>
            <a:t>Emotional Skills</a:t>
          </a:r>
          <a:endParaRPr lang="en-US" sz="2000" b="1" kern="1200" dirty="0"/>
        </a:p>
      </dsp:txBody>
      <dsp:txXfrm>
        <a:off x="0" y="3578322"/>
        <a:ext cx="2878375" cy="631683"/>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F3FB6F-69AD-4747-AAE7-210F94F54F61}" type="datetimeFigureOut">
              <a:rPr lang="en-US" smtClean="0"/>
              <a:pPr/>
              <a:t>5/6/2015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E0D5EC-D769-4DE6-BD40-DCE537C3FD73}" type="slidenum">
              <a:rPr lang="en-US" smtClean="0"/>
              <a:pPr/>
              <a:t>‹#›</a:t>
            </a:fld>
            <a:endParaRPr lang="en-US"/>
          </a:p>
        </p:txBody>
      </p:sp>
    </p:spTree>
    <p:extLst>
      <p:ext uri="{BB962C8B-B14F-4D97-AF65-F5344CB8AC3E}">
        <p14:creationId xmlns:p14="http://schemas.microsoft.com/office/powerpoint/2010/main" val="138392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a:t>
            </a:fld>
            <a:endParaRPr lang="en-US"/>
          </a:p>
        </p:txBody>
      </p:sp>
    </p:spTree>
    <p:extLst>
      <p:ext uri="{BB962C8B-B14F-4D97-AF65-F5344CB8AC3E}">
        <p14:creationId xmlns:p14="http://schemas.microsoft.com/office/powerpoint/2010/main" val="2998152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B58463-210E-407F-A792-878E522B247B}"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368077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85BD44-18DE-4AEA-AD51-65B24361A97F}"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129435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601C74-366C-47D0-AB4B-B66153C3A831}"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278541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Make-up</a:t>
            </a:r>
            <a:r>
              <a:rPr lang="en-US" baseline="0" dirty="0" smtClean="0"/>
              <a:t> after school run days</a:t>
            </a:r>
          </a:p>
          <a:p>
            <a:r>
              <a:rPr lang="en-US" baseline="0" dirty="0" smtClean="0"/>
              <a:t>Running shoes</a:t>
            </a:r>
          </a:p>
          <a:p>
            <a:r>
              <a:rPr lang="en-US" baseline="0" dirty="0" smtClean="0"/>
              <a:t>Be ready &amp; sitting on your #s</a:t>
            </a:r>
          </a:p>
          <a:p>
            <a:r>
              <a:rPr lang="en-US" baseline="0" dirty="0" smtClean="0"/>
              <a:t>No showers, but please send deodorant</a:t>
            </a:r>
          </a:p>
          <a:p>
            <a:r>
              <a:rPr lang="en-US" baseline="0" dirty="0" smtClean="0"/>
              <a:t>Take home clothes on the weekend</a:t>
            </a:r>
          </a:p>
          <a:p>
            <a:r>
              <a:rPr lang="en-US" baseline="0" dirty="0" smtClean="0"/>
              <a:t>Fit for learning</a:t>
            </a:r>
          </a:p>
          <a:p>
            <a:r>
              <a:rPr lang="en-US" baseline="0" dirty="0" smtClean="0"/>
              <a:t>Eat a breakfast  or send a snack– best for learning</a:t>
            </a:r>
          </a:p>
          <a:p>
            <a:r>
              <a:rPr lang="en-US" baseline="0" dirty="0" smtClean="0"/>
              <a:t>Medication or doctors notes – through the office</a:t>
            </a:r>
            <a:endParaRPr lang="en-US" dirty="0"/>
          </a:p>
        </p:txBody>
      </p:sp>
      <p:sp>
        <p:nvSpPr>
          <p:cNvPr id="4" name="Slide Number Placeholder 3"/>
          <p:cNvSpPr>
            <a:spLocks noGrp="1"/>
          </p:cNvSpPr>
          <p:nvPr>
            <p:ph type="sldNum" sz="quarter" idx="10"/>
          </p:nvPr>
        </p:nvSpPr>
        <p:spPr/>
        <p:txBody>
          <a:bodyPr/>
          <a:lstStyle/>
          <a:p>
            <a:fld id="{59E0D5EC-D769-4DE6-BD40-DCE537C3FD73}" type="slidenum">
              <a:rPr lang="en-US" smtClean="0"/>
              <a:pPr/>
              <a:t>13</a:t>
            </a:fld>
            <a:endParaRPr lang="en-US"/>
          </a:p>
        </p:txBody>
      </p:sp>
    </p:spTree>
    <p:extLst>
      <p:ext uri="{BB962C8B-B14F-4D97-AF65-F5344CB8AC3E}">
        <p14:creationId xmlns:p14="http://schemas.microsoft.com/office/powerpoint/2010/main" val="2698940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14</a:t>
            </a:fld>
            <a:endParaRPr lang="en-US"/>
          </a:p>
        </p:txBody>
      </p:sp>
    </p:spTree>
    <p:extLst>
      <p:ext uri="{BB962C8B-B14F-4D97-AF65-F5344CB8AC3E}">
        <p14:creationId xmlns:p14="http://schemas.microsoft.com/office/powerpoint/2010/main" val="230209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15</a:t>
            </a:fld>
            <a:endParaRPr lang="en-US"/>
          </a:p>
        </p:txBody>
      </p:sp>
    </p:spTree>
    <p:extLst>
      <p:ext uri="{BB962C8B-B14F-4D97-AF65-F5344CB8AC3E}">
        <p14:creationId xmlns:p14="http://schemas.microsoft.com/office/powerpoint/2010/main" val="293314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16</a:t>
            </a:fld>
            <a:endParaRPr lang="en-US"/>
          </a:p>
        </p:txBody>
      </p:sp>
    </p:spTree>
    <p:extLst>
      <p:ext uri="{BB962C8B-B14F-4D97-AF65-F5344CB8AC3E}">
        <p14:creationId xmlns:p14="http://schemas.microsoft.com/office/powerpoint/2010/main" val="13214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17</a:t>
            </a:fld>
            <a:endParaRPr lang="en-US"/>
          </a:p>
        </p:txBody>
      </p:sp>
    </p:spTree>
    <p:extLst>
      <p:ext uri="{BB962C8B-B14F-4D97-AF65-F5344CB8AC3E}">
        <p14:creationId xmlns:p14="http://schemas.microsoft.com/office/powerpoint/2010/main" val="137968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18</a:t>
            </a:fld>
            <a:endParaRPr lang="en-US"/>
          </a:p>
        </p:txBody>
      </p:sp>
    </p:spTree>
    <p:extLst>
      <p:ext uri="{BB962C8B-B14F-4D97-AF65-F5344CB8AC3E}">
        <p14:creationId xmlns:p14="http://schemas.microsoft.com/office/powerpoint/2010/main" val="358959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19</a:t>
            </a:fld>
            <a:endParaRPr lang="en-US"/>
          </a:p>
        </p:txBody>
      </p:sp>
    </p:spTree>
    <p:extLst>
      <p:ext uri="{BB962C8B-B14F-4D97-AF65-F5344CB8AC3E}">
        <p14:creationId xmlns:p14="http://schemas.microsoft.com/office/powerpoint/2010/main" val="356297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a:t>
            </a:fld>
            <a:endParaRPr lang="en-US"/>
          </a:p>
        </p:txBody>
      </p:sp>
    </p:spTree>
    <p:extLst>
      <p:ext uri="{BB962C8B-B14F-4D97-AF65-F5344CB8AC3E}">
        <p14:creationId xmlns:p14="http://schemas.microsoft.com/office/powerpoint/2010/main" val="2701446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20</a:t>
            </a:fld>
            <a:endParaRPr lang="en-US"/>
          </a:p>
        </p:txBody>
      </p:sp>
    </p:spTree>
    <p:extLst>
      <p:ext uri="{BB962C8B-B14F-4D97-AF65-F5344CB8AC3E}">
        <p14:creationId xmlns:p14="http://schemas.microsoft.com/office/powerpoint/2010/main" val="376776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21</a:t>
            </a:fld>
            <a:endParaRPr lang="en-US"/>
          </a:p>
        </p:txBody>
      </p:sp>
    </p:spTree>
    <p:extLst>
      <p:ext uri="{BB962C8B-B14F-4D97-AF65-F5344CB8AC3E}">
        <p14:creationId xmlns:p14="http://schemas.microsoft.com/office/powerpoint/2010/main" val="188504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22</a:t>
            </a:fld>
            <a:endParaRPr lang="en-US"/>
          </a:p>
        </p:txBody>
      </p:sp>
    </p:spTree>
    <p:extLst>
      <p:ext uri="{BB962C8B-B14F-4D97-AF65-F5344CB8AC3E}">
        <p14:creationId xmlns:p14="http://schemas.microsoft.com/office/powerpoint/2010/main" val="2071938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23</a:t>
            </a:fld>
            <a:endParaRPr lang="en-US"/>
          </a:p>
        </p:txBody>
      </p:sp>
    </p:spTree>
    <p:extLst>
      <p:ext uri="{BB962C8B-B14F-4D97-AF65-F5344CB8AC3E}">
        <p14:creationId xmlns:p14="http://schemas.microsoft.com/office/powerpoint/2010/main" val="3009617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24</a:t>
            </a:fld>
            <a:endParaRPr lang="en-US"/>
          </a:p>
        </p:txBody>
      </p:sp>
    </p:spTree>
    <p:extLst>
      <p:ext uri="{BB962C8B-B14F-4D97-AF65-F5344CB8AC3E}">
        <p14:creationId xmlns:p14="http://schemas.microsoft.com/office/powerpoint/2010/main" val="1658716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25</a:t>
            </a:fld>
            <a:endParaRPr lang="en-US"/>
          </a:p>
        </p:txBody>
      </p:sp>
    </p:spTree>
    <p:extLst>
      <p:ext uri="{BB962C8B-B14F-4D97-AF65-F5344CB8AC3E}">
        <p14:creationId xmlns:p14="http://schemas.microsoft.com/office/powerpoint/2010/main" val="77532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26</a:t>
            </a:fld>
            <a:endParaRPr lang="en-US"/>
          </a:p>
        </p:txBody>
      </p:sp>
    </p:spTree>
    <p:extLst>
      <p:ext uri="{BB962C8B-B14F-4D97-AF65-F5344CB8AC3E}">
        <p14:creationId xmlns:p14="http://schemas.microsoft.com/office/powerpoint/2010/main" val="3162381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27</a:t>
            </a:fld>
            <a:endParaRPr lang="en-US"/>
          </a:p>
        </p:txBody>
      </p:sp>
    </p:spTree>
    <p:extLst>
      <p:ext uri="{BB962C8B-B14F-4D97-AF65-F5344CB8AC3E}">
        <p14:creationId xmlns:p14="http://schemas.microsoft.com/office/powerpoint/2010/main" val="321222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28</a:t>
            </a:fld>
            <a:endParaRPr lang="en-US"/>
          </a:p>
        </p:txBody>
      </p:sp>
    </p:spTree>
    <p:extLst>
      <p:ext uri="{BB962C8B-B14F-4D97-AF65-F5344CB8AC3E}">
        <p14:creationId xmlns:p14="http://schemas.microsoft.com/office/powerpoint/2010/main" val="2395333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30</a:t>
            </a:fld>
            <a:endParaRPr lang="en-US"/>
          </a:p>
        </p:txBody>
      </p:sp>
    </p:spTree>
    <p:extLst>
      <p:ext uri="{BB962C8B-B14F-4D97-AF65-F5344CB8AC3E}">
        <p14:creationId xmlns:p14="http://schemas.microsoft.com/office/powerpoint/2010/main" val="32021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a:t>
            </a:fld>
            <a:endParaRPr lang="en-US"/>
          </a:p>
        </p:txBody>
      </p:sp>
    </p:spTree>
    <p:extLst>
      <p:ext uri="{BB962C8B-B14F-4D97-AF65-F5344CB8AC3E}">
        <p14:creationId xmlns:p14="http://schemas.microsoft.com/office/powerpoint/2010/main" val="3187046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32</a:t>
            </a:fld>
            <a:endParaRPr lang="en-US"/>
          </a:p>
        </p:txBody>
      </p:sp>
    </p:spTree>
    <p:extLst>
      <p:ext uri="{BB962C8B-B14F-4D97-AF65-F5344CB8AC3E}">
        <p14:creationId xmlns:p14="http://schemas.microsoft.com/office/powerpoint/2010/main" val="3877412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33</a:t>
            </a:fld>
            <a:endParaRPr lang="en-US"/>
          </a:p>
        </p:txBody>
      </p:sp>
    </p:spTree>
    <p:extLst>
      <p:ext uri="{BB962C8B-B14F-4D97-AF65-F5344CB8AC3E}">
        <p14:creationId xmlns:p14="http://schemas.microsoft.com/office/powerpoint/2010/main" val="1808218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34</a:t>
            </a:fld>
            <a:endParaRPr lang="en-US"/>
          </a:p>
        </p:txBody>
      </p:sp>
    </p:spTree>
    <p:extLst>
      <p:ext uri="{BB962C8B-B14F-4D97-AF65-F5344CB8AC3E}">
        <p14:creationId xmlns:p14="http://schemas.microsoft.com/office/powerpoint/2010/main" val="4225217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35</a:t>
            </a:fld>
            <a:endParaRPr lang="en-US"/>
          </a:p>
        </p:txBody>
      </p:sp>
    </p:spTree>
    <p:extLst>
      <p:ext uri="{BB962C8B-B14F-4D97-AF65-F5344CB8AC3E}">
        <p14:creationId xmlns:p14="http://schemas.microsoft.com/office/powerpoint/2010/main" val="744756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36</a:t>
            </a:fld>
            <a:endParaRPr lang="en-US"/>
          </a:p>
        </p:txBody>
      </p:sp>
    </p:spTree>
    <p:extLst>
      <p:ext uri="{BB962C8B-B14F-4D97-AF65-F5344CB8AC3E}">
        <p14:creationId xmlns:p14="http://schemas.microsoft.com/office/powerpoint/2010/main" val="3745072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37</a:t>
            </a:fld>
            <a:endParaRPr lang="en-US"/>
          </a:p>
        </p:txBody>
      </p:sp>
    </p:spTree>
    <p:extLst>
      <p:ext uri="{BB962C8B-B14F-4D97-AF65-F5344CB8AC3E}">
        <p14:creationId xmlns:p14="http://schemas.microsoft.com/office/powerpoint/2010/main" val="2839495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38</a:t>
            </a:fld>
            <a:endParaRPr lang="en-US"/>
          </a:p>
        </p:txBody>
      </p:sp>
    </p:spTree>
    <p:extLst>
      <p:ext uri="{BB962C8B-B14F-4D97-AF65-F5344CB8AC3E}">
        <p14:creationId xmlns:p14="http://schemas.microsoft.com/office/powerpoint/2010/main" val="41733160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39</a:t>
            </a:fld>
            <a:endParaRPr lang="en-US"/>
          </a:p>
        </p:txBody>
      </p:sp>
    </p:spTree>
    <p:extLst>
      <p:ext uri="{BB962C8B-B14F-4D97-AF65-F5344CB8AC3E}">
        <p14:creationId xmlns:p14="http://schemas.microsoft.com/office/powerpoint/2010/main" val="17657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40</a:t>
            </a:fld>
            <a:endParaRPr lang="en-US"/>
          </a:p>
        </p:txBody>
      </p:sp>
    </p:spTree>
    <p:extLst>
      <p:ext uri="{BB962C8B-B14F-4D97-AF65-F5344CB8AC3E}">
        <p14:creationId xmlns:p14="http://schemas.microsoft.com/office/powerpoint/2010/main" val="763210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41</a:t>
            </a:fld>
            <a:endParaRPr lang="en-US"/>
          </a:p>
        </p:txBody>
      </p:sp>
    </p:spTree>
    <p:extLst>
      <p:ext uri="{BB962C8B-B14F-4D97-AF65-F5344CB8AC3E}">
        <p14:creationId xmlns:p14="http://schemas.microsoft.com/office/powerpoint/2010/main" val="30903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3912A7-5EF4-481E-A7E9-821783C7B68B}"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2336124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42</a:t>
            </a:fld>
            <a:endParaRPr lang="en-US"/>
          </a:p>
        </p:txBody>
      </p:sp>
    </p:spTree>
    <p:extLst>
      <p:ext uri="{BB962C8B-B14F-4D97-AF65-F5344CB8AC3E}">
        <p14:creationId xmlns:p14="http://schemas.microsoft.com/office/powerpoint/2010/main" val="1563014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43</a:t>
            </a:fld>
            <a:endParaRPr lang="en-US"/>
          </a:p>
        </p:txBody>
      </p:sp>
    </p:spTree>
    <p:extLst>
      <p:ext uri="{BB962C8B-B14F-4D97-AF65-F5344CB8AC3E}">
        <p14:creationId xmlns:p14="http://schemas.microsoft.com/office/powerpoint/2010/main" val="3357893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44</a:t>
            </a:fld>
            <a:endParaRPr lang="en-US"/>
          </a:p>
        </p:txBody>
      </p:sp>
    </p:spTree>
    <p:extLst>
      <p:ext uri="{BB962C8B-B14F-4D97-AF65-F5344CB8AC3E}">
        <p14:creationId xmlns:p14="http://schemas.microsoft.com/office/powerpoint/2010/main" val="432501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45</a:t>
            </a:fld>
            <a:endParaRPr lang="en-US"/>
          </a:p>
        </p:txBody>
      </p:sp>
    </p:spTree>
    <p:extLst>
      <p:ext uri="{BB962C8B-B14F-4D97-AF65-F5344CB8AC3E}">
        <p14:creationId xmlns:p14="http://schemas.microsoft.com/office/powerpoint/2010/main" val="334123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46</a:t>
            </a:fld>
            <a:endParaRPr lang="en-US"/>
          </a:p>
        </p:txBody>
      </p:sp>
    </p:spTree>
    <p:extLst>
      <p:ext uri="{BB962C8B-B14F-4D97-AF65-F5344CB8AC3E}">
        <p14:creationId xmlns:p14="http://schemas.microsoft.com/office/powerpoint/2010/main" val="3399691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47</a:t>
            </a:fld>
            <a:endParaRPr lang="en-US"/>
          </a:p>
        </p:txBody>
      </p:sp>
    </p:spTree>
    <p:extLst>
      <p:ext uri="{BB962C8B-B14F-4D97-AF65-F5344CB8AC3E}">
        <p14:creationId xmlns:p14="http://schemas.microsoft.com/office/powerpoint/2010/main" val="791438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48</a:t>
            </a:fld>
            <a:endParaRPr lang="en-US"/>
          </a:p>
        </p:txBody>
      </p:sp>
    </p:spTree>
    <p:extLst>
      <p:ext uri="{BB962C8B-B14F-4D97-AF65-F5344CB8AC3E}">
        <p14:creationId xmlns:p14="http://schemas.microsoft.com/office/powerpoint/2010/main" val="461949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49</a:t>
            </a:fld>
            <a:endParaRPr lang="en-US"/>
          </a:p>
        </p:txBody>
      </p:sp>
    </p:spTree>
    <p:extLst>
      <p:ext uri="{BB962C8B-B14F-4D97-AF65-F5344CB8AC3E}">
        <p14:creationId xmlns:p14="http://schemas.microsoft.com/office/powerpoint/2010/main" val="3070437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50</a:t>
            </a:fld>
            <a:endParaRPr lang="en-US"/>
          </a:p>
        </p:txBody>
      </p:sp>
    </p:spTree>
    <p:extLst>
      <p:ext uri="{BB962C8B-B14F-4D97-AF65-F5344CB8AC3E}">
        <p14:creationId xmlns:p14="http://schemas.microsoft.com/office/powerpoint/2010/main" val="3404452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51</a:t>
            </a:fld>
            <a:endParaRPr lang="en-US"/>
          </a:p>
        </p:txBody>
      </p:sp>
    </p:spTree>
    <p:extLst>
      <p:ext uri="{BB962C8B-B14F-4D97-AF65-F5344CB8AC3E}">
        <p14:creationId xmlns:p14="http://schemas.microsoft.com/office/powerpoint/2010/main" val="328064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3912A7-5EF4-481E-A7E9-821783C7B68B}"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549838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52</a:t>
            </a:fld>
            <a:endParaRPr lang="en-US"/>
          </a:p>
        </p:txBody>
      </p:sp>
    </p:spTree>
    <p:extLst>
      <p:ext uri="{BB962C8B-B14F-4D97-AF65-F5344CB8AC3E}">
        <p14:creationId xmlns:p14="http://schemas.microsoft.com/office/powerpoint/2010/main" val="1804592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53</a:t>
            </a:fld>
            <a:endParaRPr lang="en-US"/>
          </a:p>
        </p:txBody>
      </p:sp>
    </p:spTree>
    <p:extLst>
      <p:ext uri="{BB962C8B-B14F-4D97-AF65-F5344CB8AC3E}">
        <p14:creationId xmlns:p14="http://schemas.microsoft.com/office/powerpoint/2010/main" val="1060396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54</a:t>
            </a:fld>
            <a:endParaRPr lang="en-US"/>
          </a:p>
        </p:txBody>
      </p:sp>
    </p:spTree>
    <p:extLst>
      <p:ext uri="{BB962C8B-B14F-4D97-AF65-F5344CB8AC3E}">
        <p14:creationId xmlns:p14="http://schemas.microsoft.com/office/powerpoint/2010/main" val="291477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55</a:t>
            </a:fld>
            <a:endParaRPr lang="en-US"/>
          </a:p>
        </p:txBody>
      </p:sp>
    </p:spTree>
    <p:extLst>
      <p:ext uri="{BB962C8B-B14F-4D97-AF65-F5344CB8AC3E}">
        <p14:creationId xmlns:p14="http://schemas.microsoft.com/office/powerpoint/2010/main" val="3588260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56</a:t>
            </a:fld>
            <a:endParaRPr lang="en-US"/>
          </a:p>
        </p:txBody>
      </p:sp>
    </p:spTree>
    <p:extLst>
      <p:ext uri="{BB962C8B-B14F-4D97-AF65-F5344CB8AC3E}">
        <p14:creationId xmlns:p14="http://schemas.microsoft.com/office/powerpoint/2010/main" val="2717013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57</a:t>
            </a:fld>
            <a:endParaRPr lang="en-US"/>
          </a:p>
        </p:txBody>
      </p:sp>
    </p:spTree>
    <p:extLst>
      <p:ext uri="{BB962C8B-B14F-4D97-AF65-F5344CB8AC3E}">
        <p14:creationId xmlns:p14="http://schemas.microsoft.com/office/powerpoint/2010/main" val="27001240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58</a:t>
            </a:fld>
            <a:endParaRPr lang="en-US"/>
          </a:p>
        </p:txBody>
      </p:sp>
    </p:spTree>
    <p:extLst>
      <p:ext uri="{BB962C8B-B14F-4D97-AF65-F5344CB8AC3E}">
        <p14:creationId xmlns:p14="http://schemas.microsoft.com/office/powerpoint/2010/main" val="3215394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59</a:t>
            </a:fld>
            <a:endParaRPr lang="en-US"/>
          </a:p>
        </p:txBody>
      </p:sp>
    </p:spTree>
    <p:extLst>
      <p:ext uri="{BB962C8B-B14F-4D97-AF65-F5344CB8AC3E}">
        <p14:creationId xmlns:p14="http://schemas.microsoft.com/office/powerpoint/2010/main" val="41147550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60</a:t>
            </a:fld>
            <a:endParaRPr lang="en-US"/>
          </a:p>
        </p:txBody>
      </p:sp>
    </p:spTree>
    <p:extLst>
      <p:ext uri="{BB962C8B-B14F-4D97-AF65-F5344CB8AC3E}">
        <p14:creationId xmlns:p14="http://schemas.microsoft.com/office/powerpoint/2010/main" val="2881380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61</a:t>
            </a:fld>
            <a:endParaRPr lang="en-US"/>
          </a:p>
        </p:txBody>
      </p:sp>
    </p:spTree>
    <p:extLst>
      <p:ext uri="{BB962C8B-B14F-4D97-AF65-F5344CB8AC3E}">
        <p14:creationId xmlns:p14="http://schemas.microsoft.com/office/powerpoint/2010/main" val="98460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a:t>
            </a:fld>
            <a:endParaRPr lang="en-US"/>
          </a:p>
        </p:txBody>
      </p:sp>
    </p:spTree>
    <p:extLst>
      <p:ext uri="{BB962C8B-B14F-4D97-AF65-F5344CB8AC3E}">
        <p14:creationId xmlns:p14="http://schemas.microsoft.com/office/powerpoint/2010/main" val="1232210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62</a:t>
            </a:fld>
            <a:endParaRPr lang="en-US"/>
          </a:p>
        </p:txBody>
      </p:sp>
    </p:spTree>
    <p:extLst>
      <p:ext uri="{BB962C8B-B14F-4D97-AF65-F5344CB8AC3E}">
        <p14:creationId xmlns:p14="http://schemas.microsoft.com/office/powerpoint/2010/main" val="30786371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63</a:t>
            </a:fld>
            <a:endParaRPr lang="en-US"/>
          </a:p>
        </p:txBody>
      </p:sp>
    </p:spTree>
    <p:extLst>
      <p:ext uri="{BB962C8B-B14F-4D97-AF65-F5344CB8AC3E}">
        <p14:creationId xmlns:p14="http://schemas.microsoft.com/office/powerpoint/2010/main" val="1615035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64</a:t>
            </a:fld>
            <a:endParaRPr lang="en-US"/>
          </a:p>
        </p:txBody>
      </p:sp>
    </p:spTree>
    <p:extLst>
      <p:ext uri="{BB962C8B-B14F-4D97-AF65-F5344CB8AC3E}">
        <p14:creationId xmlns:p14="http://schemas.microsoft.com/office/powerpoint/2010/main" val="468292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65</a:t>
            </a:fld>
            <a:endParaRPr lang="en-US"/>
          </a:p>
        </p:txBody>
      </p:sp>
    </p:spTree>
    <p:extLst>
      <p:ext uri="{BB962C8B-B14F-4D97-AF65-F5344CB8AC3E}">
        <p14:creationId xmlns:p14="http://schemas.microsoft.com/office/powerpoint/2010/main" val="1026705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66</a:t>
            </a:fld>
            <a:endParaRPr lang="en-US"/>
          </a:p>
        </p:txBody>
      </p:sp>
    </p:spTree>
    <p:extLst>
      <p:ext uri="{BB962C8B-B14F-4D97-AF65-F5344CB8AC3E}">
        <p14:creationId xmlns:p14="http://schemas.microsoft.com/office/powerpoint/2010/main" val="3981502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67</a:t>
            </a:fld>
            <a:endParaRPr lang="en-US"/>
          </a:p>
        </p:txBody>
      </p:sp>
    </p:spTree>
    <p:extLst>
      <p:ext uri="{BB962C8B-B14F-4D97-AF65-F5344CB8AC3E}">
        <p14:creationId xmlns:p14="http://schemas.microsoft.com/office/powerpoint/2010/main" val="2190904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68</a:t>
            </a:fld>
            <a:endParaRPr lang="en-US"/>
          </a:p>
        </p:txBody>
      </p:sp>
    </p:spTree>
    <p:extLst>
      <p:ext uri="{BB962C8B-B14F-4D97-AF65-F5344CB8AC3E}">
        <p14:creationId xmlns:p14="http://schemas.microsoft.com/office/powerpoint/2010/main" val="9041346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69</a:t>
            </a:fld>
            <a:endParaRPr lang="en-US"/>
          </a:p>
        </p:txBody>
      </p:sp>
    </p:spTree>
    <p:extLst>
      <p:ext uri="{BB962C8B-B14F-4D97-AF65-F5344CB8AC3E}">
        <p14:creationId xmlns:p14="http://schemas.microsoft.com/office/powerpoint/2010/main" val="180659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70</a:t>
            </a:fld>
            <a:endParaRPr lang="en-US"/>
          </a:p>
        </p:txBody>
      </p:sp>
    </p:spTree>
    <p:extLst>
      <p:ext uri="{BB962C8B-B14F-4D97-AF65-F5344CB8AC3E}">
        <p14:creationId xmlns:p14="http://schemas.microsoft.com/office/powerpoint/2010/main" val="2778656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71</a:t>
            </a:fld>
            <a:endParaRPr lang="en-US"/>
          </a:p>
        </p:txBody>
      </p:sp>
    </p:spTree>
    <p:extLst>
      <p:ext uri="{BB962C8B-B14F-4D97-AF65-F5344CB8AC3E}">
        <p14:creationId xmlns:p14="http://schemas.microsoft.com/office/powerpoint/2010/main" val="22943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a:t>
            </a:fld>
            <a:endParaRPr lang="en-US"/>
          </a:p>
        </p:txBody>
      </p:sp>
    </p:spTree>
    <p:extLst>
      <p:ext uri="{BB962C8B-B14F-4D97-AF65-F5344CB8AC3E}">
        <p14:creationId xmlns:p14="http://schemas.microsoft.com/office/powerpoint/2010/main" val="42152241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72</a:t>
            </a:fld>
            <a:endParaRPr lang="en-US"/>
          </a:p>
        </p:txBody>
      </p:sp>
    </p:spTree>
    <p:extLst>
      <p:ext uri="{BB962C8B-B14F-4D97-AF65-F5344CB8AC3E}">
        <p14:creationId xmlns:p14="http://schemas.microsoft.com/office/powerpoint/2010/main" val="26288412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73</a:t>
            </a:fld>
            <a:endParaRPr lang="en-US"/>
          </a:p>
        </p:txBody>
      </p:sp>
    </p:spTree>
    <p:extLst>
      <p:ext uri="{BB962C8B-B14F-4D97-AF65-F5344CB8AC3E}">
        <p14:creationId xmlns:p14="http://schemas.microsoft.com/office/powerpoint/2010/main" val="3701995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74</a:t>
            </a:fld>
            <a:endParaRPr lang="en-US"/>
          </a:p>
        </p:txBody>
      </p:sp>
    </p:spTree>
    <p:extLst>
      <p:ext uri="{BB962C8B-B14F-4D97-AF65-F5344CB8AC3E}">
        <p14:creationId xmlns:p14="http://schemas.microsoft.com/office/powerpoint/2010/main" val="40429098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75</a:t>
            </a:fld>
            <a:endParaRPr lang="en-US"/>
          </a:p>
        </p:txBody>
      </p:sp>
    </p:spTree>
    <p:extLst>
      <p:ext uri="{BB962C8B-B14F-4D97-AF65-F5344CB8AC3E}">
        <p14:creationId xmlns:p14="http://schemas.microsoft.com/office/powerpoint/2010/main" val="231607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76</a:t>
            </a:fld>
            <a:endParaRPr lang="en-US"/>
          </a:p>
        </p:txBody>
      </p:sp>
    </p:spTree>
    <p:extLst>
      <p:ext uri="{BB962C8B-B14F-4D97-AF65-F5344CB8AC3E}">
        <p14:creationId xmlns:p14="http://schemas.microsoft.com/office/powerpoint/2010/main" val="16727628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77</a:t>
            </a:fld>
            <a:endParaRPr lang="en-US"/>
          </a:p>
        </p:txBody>
      </p:sp>
    </p:spTree>
    <p:extLst>
      <p:ext uri="{BB962C8B-B14F-4D97-AF65-F5344CB8AC3E}">
        <p14:creationId xmlns:p14="http://schemas.microsoft.com/office/powerpoint/2010/main" val="2256456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78</a:t>
            </a:fld>
            <a:endParaRPr lang="en-US"/>
          </a:p>
        </p:txBody>
      </p:sp>
    </p:spTree>
    <p:extLst>
      <p:ext uri="{BB962C8B-B14F-4D97-AF65-F5344CB8AC3E}">
        <p14:creationId xmlns:p14="http://schemas.microsoft.com/office/powerpoint/2010/main" val="1373731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79</a:t>
            </a:fld>
            <a:endParaRPr lang="en-US"/>
          </a:p>
        </p:txBody>
      </p:sp>
    </p:spTree>
    <p:extLst>
      <p:ext uri="{BB962C8B-B14F-4D97-AF65-F5344CB8AC3E}">
        <p14:creationId xmlns:p14="http://schemas.microsoft.com/office/powerpoint/2010/main" val="9882272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E0D5EC-D769-4DE6-BD40-DCE537C3FD73}" type="slidenum">
              <a:rPr lang="en-US" smtClean="0"/>
              <a:pPr/>
              <a:t>80</a:t>
            </a:fld>
            <a:endParaRPr lang="en-US"/>
          </a:p>
        </p:txBody>
      </p:sp>
    </p:spTree>
    <p:extLst>
      <p:ext uri="{BB962C8B-B14F-4D97-AF65-F5344CB8AC3E}">
        <p14:creationId xmlns:p14="http://schemas.microsoft.com/office/powerpoint/2010/main" val="223783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6FC1BB-C701-48CB-8FD7-BC5A6115DACF}" type="slidenum">
              <a:rPr lang="en-US" smtClean="0"/>
              <a:pPr>
                <a:defRPr/>
              </a:pPr>
              <a:t>8</a:t>
            </a:fld>
            <a:endParaRPr lang="en-US"/>
          </a:p>
        </p:txBody>
      </p:sp>
    </p:spTree>
    <p:extLst>
      <p:ext uri="{BB962C8B-B14F-4D97-AF65-F5344CB8AC3E}">
        <p14:creationId xmlns:p14="http://schemas.microsoft.com/office/powerpoint/2010/main" val="2769394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require students</a:t>
            </a:r>
            <a:r>
              <a:rPr lang="en-US" baseline="0" dirty="0" smtClean="0"/>
              <a:t> to have a novel with them each day!</a:t>
            </a:r>
            <a:endParaRPr lang="en-US" dirty="0" smtClean="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209FA4-E4DF-419C-87F0-22608EBCE571}"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304130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337320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dirty="0"/>
              <a:t>Click to edit Master title style</a:t>
            </a:r>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DFF22988-DEED-433C-9645-050A0FD66EC0}" type="datetimeFigureOut">
              <a:rPr lang="en-US" smtClean="0"/>
              <a:pPr/>
              <a:t>5/6/2015</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296433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124896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162486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dirty="0"/>
              <a:t>Click to edit Master title style</a:t>
            </a:r>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657061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819909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dirty="0"/>
              <a:t>Click to edit Master title style</a:t>
            </a:r>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12766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2957908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97912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145919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dirty="0"/>
              <a:t>Click to edit Master title style</a:t>
            </a:r>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DFF22988-DEED-433C-9645-050A0FD66EC0}" type="datetimeFigureOut">
              <a:rPr lang="en-US" smtClean="0"/>
              <a:pPr/>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313629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F22988-DEED-433C-9645-050A0FD66EC0}" type="datetimeFigureOut">
              <a:rPr lang="en-US" smtClean="0"/>
              <a:pPr/>
              <a:t>5/6/2015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385694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FF22988-DEED-433C-9645-050A0FD66EC0}" type="datetimeFigureOut">
              <a:rPr lang="en-US" smtClean="0"/>
              <a:pPr/>
              <a:t>5/6/2015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263933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dirty="0"/>
              <a:t>Click to edit Master title style</a:t>
            </a:r>
          </a:p>
        </p:txBody>
      </p:sp>
      <p:sp>
        <p:nvSpPr>
          <p:cNvPr id="3" name="Date Placeholder 2"/>
          <p:cNvSpPr>
            <a:spLocks noGrp="1"/>
          </p:cNvSpPr>
          <p:nvPr>
            <p:ph type="dt" sz="half" idx="10"/>
          </p:nvPr>
        </p:nvSpPr>
        <p:spPr/>
        <p:txBody>
          <a:bodyPr/>
          <a:lstStyle/>
          <a:p>
            <a:fld id="{DFF22988-DEED-433C-9645-050A0FD66EC0}" type="datetimeFigureOut">
              <a:rPr lang="en-US" smtClean="0"/>
              <a:pPr/>
              <a:t>5/6/2015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132548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22988-DEED-433C-9645-050A0FD66EC0}" type="datetimeFigureOut">
              <a:rPr lang="en-US" smtClean="0"/>
              <a:pPr/>
              <a:t>5/6/2015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412184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dirty="0"/>
              <a:t>Click to edit Master title style</a:t>
            </a:r>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DFF22988-DEED-433C-9645-050A0FD66EC0}" type="datetimeFigureOut">
              <a:rPr lang="en-US" smtClean="0"/>
              <a:pPr/>
              <a:t>5/6/2015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2459393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dirty="0"/>
              <a:t>Click to edit Master title style</a:t>
            </a:r>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523649" y="6181344"/>
            <a:ext cx="718502" cy="365125"/>
          </a:xfrm>
        </p:spPr>
        <p:txBody>
          <a:bodyPr/>
          <a:lstStyle/>
          <a:p>
            <a:fld id="{DFF22988-DEED-433C-9645-050A0FD66EC0}" type="datetimeFigureOut">
              <a:rPr lang="en-US" smtClean="0"/>
              <a:pPr/>
              <a:t>5/6/2015</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953E8CBB-2D4B-4CDB-8394-E1C762788A36}" type="slidenum">
              <a:rPr lang="en-US" smtClean="0"/>
              <a:pPr/>
              <a:t>‹#›</a:t>
            </a:fld>
            <a:endParaRPr lang="en-US"/>
          </a:p>
        </p:txBody>
      </p:sp>
    </p:spTree>
    <p:extLst>
      <p:ext uri="{BB962C8B-B14F-4D97-AF65-F5344CB8AC3E}">
        <p14:creationId xmlns:p14="http://schemas.microsoft.com/office/powerpoint/2010/main" val="2454456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FF22988-DEED-433C-9645-050A0FD66EC0}" type="datetimeFigureOut">
              <a:rPr lang="en-US" smtClean="0"/>
              <a:pPr/>
              <a:t>5/6/2015</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953E8CBB-2D4B-4CDB-8394-E1C762788A36}" type="slidenum">
              <a:rPr lang="en-US" smtClean="0"/>
              <a:pPr/>
              <a:t>‹#›</a:t>
            </a:fld>
            <a:endParaRPr lang="en-US"/>
          </a:p>
        </p:txBody>
      </p:sp>
    </p:spTree>
    <p:extLst>
      <p:ext uri="{BB962C8B-B14F-4D97-AF65-F5344CB8AC3E}">
        <p14:creationId xmlns:p14="http://schemas.microsoft.com/office/powerpoint/2010/main" val="62016971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28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chino.k12.ca.us/Page/77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3.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74.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7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763000" cy="6858000"/>
          </a:xfrm>
        </p:spPr>
        <p:txBody>
          <a:bodyPr>
            <a:normAutofit/>
          </a:bodyPr>
          <a:lstStyle/>
          <a:p>
            <a:pPr marL="0" indent="0" algn="ctr">
              <a:buNone/>
            </a:pPr>
            <a:r>
              <a:rPr lang="en-US" sz="2400" dirty="0"/>
              <a:t>YOU’RE WELCOME TO VISIT OUR BOOK FAIR IN THE LIBRARY </a:t>
            </a:r>
          </a:p>
          <a:p>
            <a:pPr marL="0" indent="0" algn="ctr">
              <a:buNone/>
            </a:pPr>
            <a:r>
              <a:rPr lang="en-US" sz="2400" dirty="0"/>
              <a:t>6:00pm to 8:00pm.</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2400" dirty="0"/>
              <a:t> SEE YOU THERE!</a:t>
            </a:r>
          </a:p>
          <a:p>
            <a:pPr marL="0" indent="0" algn="ctr">
              <a:buNone/>
            </a:pPr>
            <a:r>
              <a:rPr lang="en-US" sz="2400" dirty="0"/>
              <a:t>Chance to Win a Raffle!</a:t>
            </a:r>
          </a:p>
        </p:txBody>
      </p:sp>
      <p:pic>
        <p:nvPicPr>
          <p:cNvPr id="2050" name="Picture 2" descr="BOG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215" y="1591994"/>
            <a:ext cx="4878119" cy="367461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396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97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Math</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 </a:t>
            </a:r>
          </a:p>
        </p:txBody>
      </p:sp>
      <p:sp>
        <p:nvSpPr>
          <p:cNvPr id="5" name="TextBox 4"/>
          <p:cNvSpPr txBox="1"/>
          <p:nvPr/>
        </p:nvSpPr>
        <p:spPr>
          <a:xfrm>
            <a:off x="4752637" y="1151896"/>
            <a:ext cx="3962400" cy="1477328"/>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Building knowledge through content-rich informational (fiction &amp; non-fiction) texts</a:t>
            </a:r>
          </a:p>
          <a:p>
            <a:pPr marL="285750" indent="-285750">
              <a:buFont typeface="Wingdings" panose="05000000000000000000" pitchFamily="2" charset="2"/>
              <a:buChar char="q"/>
            </a:pPr>
            <a:r>
              <a:rPr lang="en-US" b="1" dirty="0" smtClean="0">
                <a:solidFill>
                  <a:schemeClr val="bg1"/>
                </a:solidFill>
              </a:rPr>
              <a:t>Read, write and speak grounded in evidence</a:t>
            </a:r>
            <a:endParaRPr lang="en-US" b="1" dirty="0">
              <a:solidFill>
                <a:schemeClr val="bg1"/>
              </a:solidFill>
            </a:endParaRPr>
          </a:p>
        </p:txBody>
      </p:sp>
      <p:sp>
        <p:nvSpPr>
          <p:cNvPr id="7" name="TextBox 6"/>
          <p:cNvSpPr txBox="1"/>
          <p:nvPr/>
        </p:nvSpPr>
        <p:spPr>
          <a:xfrm>
            <a:off x="838200" y="4800600"/>
            <a:ext cx="2971800" cy="923330"/>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Regular practice with complex text and its academic vocabulary</a:t>
            </a:r>
            <a:endParaRPr lang="en-US" b="1" dirty="0">
              <a:solidFill>
                <a:schemeClr val="bg1"/>
              </a:solidFill>
            </a:endParaRPr>
          </a:p>
        </p:txBody>
      </p:sp>
      <p:pic>
        <p:nvPicPr>
          <p:cNvPr id="2" name="Picture 1" descr="20141030_112936.jpg"/>
          <p:cNvPicPr>
            <a:picLocks noChangeAspect="1"/>
          </p:cNvPicPr>
          <p:nvPr/>
        </p:nvPicPr>
        <p:blipFill>
          <a:blip r:embed="rId3"/>
          <a:srcRect l="13" t="13863" r="-13" b="106"/>
          <a:stretch>
            <a:fillRect/>
          </a:stretch>
        </p:blipFill>
        <p:spPr>
          <a:xfrm>
            <a:off x="5137997" y="2760663"/>
            <a:ext cx="3080491" cy="3700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2015021795093047.jpg"/>
          <p:cNvPicPr>
            <a:picLocks noChangeAspect="1"/>
          </p:cNvPicPr>
          <p:nvPr/>
        </p:nvPicPr>
        <p:blipFill>
          <a:blip r:embed="rId4"/>
          <a:stretch>
            <a:fillRect/>
          </a:stretch>
        </p:blipFill>
        <p:spPr>
          <a:xfrm>
            <a:off x="398463" y="1212850"/>
            <a:ext cx="4259262" cy="3126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1820659"/>
      </p:ext>
    </p:extLst>
  </p:cSld>
  <p:clrMapOvr>
    <a:masterClrMapping/>
  </p:clrMapOvr>
  <p:transition advTm="583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68212"/>
            <a:ext cx="8153400" cy="132397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Science</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 </a:t>
            </a:r>
          </a:p>
        </p:txBody>
      </p:sp>
      <p:sp>
        <p:nvSpPr>
          <p:cNvPr id="6" name="TextBox 5"/>
          <p:cNvSpPr txBox="1"/>
          <p:nvPr/>
        </p:nvSpPr>
        <p:spPr>
          <a:xfrm>
            <a:off x="4648200" y="1447800"/>
            <a:ext cx="3962400" cy="1477328"/>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Building knowledge through content-rich informational </a:t>
            </a:r>
            <a:r>
              <a:rPr lang="en-US" b="1" dirty="0">
                <a:solidFill>
                  <a:schemeClr val="bg1"/>
                </a:solidFill>
              </a:rPr>
              <a:t>(fiction &amp; non-fiction) texts</a:t>
            </a:r>
            <a:endParaRPr lang="en-US" b="1" dirty="0" smtClean="0">
              <a:solidFill>
                <a:schemeClr val="bg1"/>
              </a:solidFill>
            </a:endParaRPr>
          </a:p>
          <a:p>
            <a:pPr marL="285750" indent="-285750">
              <a:buFont typeface="Wingdings" panose="05000000000000000000" pitchFamily="2" charset="2"/>
              <a:buChar char="q"/>
            </a:pPr>
            <a:r>
              <a:rPr lang="en-US" b="1" dirty="0" smtClean="0">
                <a:solidFill>
                  <a:schemeClr val="bg1"/>
                </a:solidFill>
              </a:rPr>
              <a:t>Read, write and speak grounded in evidence</a:t>
            </a:r>
            <a:endParaRPr lang="en-US" b="1" dirty="0">
              <a:solidFill>
                <a:schemeClr val="bg1"/>
              </a:solidFill>
            </a:endParaRPr>
          </a:p>
        </p:txBody>
      </p:sp>
      <p:sp>
        <p:nvSpPr>
          <p:cNvPr id="7" name="TextBox 6"/>
          <p:cNvSpPr txBox="1"/>
          <p:nvPr/>
        </p:nvSpPr>
        <p:spPr>
          <a:xfrm>
            <a:off x="762000" y="4114800"/>
            <a:ext cx="2971800" cy="923330"/>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Regular practice with complex text and its academic vocabulary</a:t>
            </a:r>
            <a:endParaRPr lang="en-US" b="1" dirty="0">
              <a:solidFill>
                <a:schemeClr val="bg1"/>
              </a:solidFill>
            </a:endParaRPr>
          </a:p>
        </p:txBody>
      </p:sp>
      <p:sp>
        <p:nvSpPr>
          <p:cNvPr id="2" name="TextBox 1"/>
          <p:cNvSpPr txBox="1"/>
          <p:nvPr/>
        </p:nvSpPr>
        <p:spPr>
          <a:xfrm>
            <a:off x="228600" y="5334000"/>
            <a:ext cx="4038600" cy="1200329"/>
          </a:xfrm>
          <a:prstGeom prst="rect">
            <a:avLst/>
          </a:prstGeom>
          <a:solidFill>
            <a:srgbClr val="FF0000"/>
          </a:solidFill>
        </p:spPr>
        <p:txBody>
          <a:bodyPr wrap="square" rtlCol="0">
            <a:spAutoFit/>
          </a:bodyPr>
          <a:lstStyle/>
          <a:p>
            <a:pPr algn="ctr"/>
            <a:r>
              <a:rPr lang="en-US" b="1" dirty="0" smtClean="0"/>
              <a:t>Next Generation Science Standards (NGSS)</a:t>
            </a:r>
          </a:p>
          <a:p>
            <a:pPr algn="ctr"/>
            <a:r>
              <a:rPr lang="en-US" b="1" dirty="0" smtClean="0"/>
              <a:t>STEM - focus on Science, Technology, Engineering &amp; Math </a:t>
            </a:r>
            <a:endParaRPr lang="en-US" b="1" dirty="0"/>
          </a:p>
        </p:txBody>
      </p:sp>
      <p:pic>
        <p:nvPicPr>
          <p:cNvPr id="8" name="Picture 7"/>
          <p:cNvPicPr>
            <a:picLocks noChangeAspect="1"/>
          </p:cNvPicPr>
          <p:nvPr/>
        </p:nvPicPr>
        <p:blipFill>
          <a:blip r:embed="rId3"/>
          <a:stretch>
            <a:fillRect/>
          </a:stretch>
        </p:blipFill>
        <p:spPr>
          <a:xfrm>
            <a:off x="4616450" y="3162583"/>
            <a:ext cx="4143375" cy="3162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DSC_0040.jpg"/>
          <p:cNvPicPr>
            <a:picLocks noChangeAspect="1"/>
          </p:cNvPicPr>
          <p:nvPr/>
        </p:nvPicPr>
        <p:blipFill>
          <a:blip r:embed="rId4"/>
          <a:stretch>
            <a:fillRect/>
          </a:stretch>
        </p:blipFill>
        <p:spPr>
          <a:xfrm>
            <a:off x="381000" y="1365984"/>
            <a:ext cx="3876675" cy="2542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1856373"/>
      </p:ext>
    </p:extLst>
  </p:cSld>
  <p:clrMapOvr>
    <a:masterClrMapping/>
  </p:clrMapOvr>
  <p:transition advTm="5195"/>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97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History</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 </a:t>
            </a:r>
          </a:p>
        </p:txBody>
      </p:sp>
      <p:pic>
        <p:nvPicPr>
          <p:cNvPr id="4" name="Picture 3" descr="IMG_4714.JPG"/>
          <p:cNvPicPr>
            <a:picLocks noChangeAspect="1"/>
          </p:cNvPicPr>
          <p:nvPr/>
        </p:nvPicPr>
        <p:blipFill>
          <a:blip r:embed="rId3" cstate="print"/>
          <a:srcRect l="6536" t="21242" r="17212" b="13399"/>
          <a:stretch>
            <a:fillRect/>
          </a:stretch>
        </p:blipFill>
        <p:spPr>
          <a:xfrm>
            <a:off x="540327" y="1688442"/>
            <a:ext cx="3429000" cy="3918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4257964" y="1447800"/>
            <a:ext cx="4276436" cy="2031325"/>
          </a:xfrm>
          <a:prstGeom prst="rect">
            <a:avLst/>
          </a:prstGeom>
          <a:solidFill>
            <a:srgbClr val="00B0F0"/>
          </a:solidFill>
        </p:spPr>
        <p:txBody>
          <a:bodyPr wrap="square" rtlCol="0">
            <a:spAutoFit/>
          </a:bodyPr>
          <a:lstStyle/>
          <a:p>
            <a:r>
              <a:rPr lang="en-US" dirty="0" smtClean="0"/>
              <a:t>Supporting Literacy</a:t>
            </a:r>
          </a:p>
          <a:p>
            <a:pPr marL="285750" indent="-285750">
              <a:buFont typeface="Arial" panose="020B0604020202020204" pitchFamily="34" charset="0"/>
              <a:buChar char="•"/>
            </a:pPr>
            <a:r>
              <a:rPr lang="en-US" dirty="0" smtClean="0"/>
              <a:t>Citing evidence from reading, viewing and hearing primary sources such as speeches, court appearances, documents (Constitution) treaties, photographs, affidavits etc.</a:t>
            </a:r>
            <a:endParaRPr lang="en-US" dirty="0"/>
          </a:p>
        </p:txBody>
      </p:sp>
      <p:pic>
        <p:nvPicPr>
          <p:cNvPr id="6" name="Picture 5" descr="Berg.jpg"/>
          <p:cNvPicPr>
            <a:picLocks noChangeAspect="1"/>
          </p:cNvPicPr>
          <p:nvPr/>
        </p:nvPicPr>
        <p:blipFill>
          <a:blip r:embed="rId4"/>
          <a:stretch>
            <a:fillRect/>
          </a:stretch>
        </p:blipFill>
        <p:spPr>
          <a:xfrm>
            <a:off x="4300255" y="3654551"/>
            <a:ext cx="4340918" cy="2898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2508751"/>
      </p:ext>
    </p:extLst>
  </p:cSld>
  <p:clrMapOvr>
    <a:masterClrMapping/>
  </p:clrMapOvr>
  <p:transition advTm="558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P.E.</a:t>
            </a: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pic>
        <p:nvPicPr>
          <p:cNvPr id="2" name="Picture 1" descr="DSC00160.jpg"/>
          <p:cNvPicPr>
            <a:picLocks noChangeAspect="1"/>
          </p:cNvPicPr>
          <p:nvPr/>
        </p:nvPicPr>
        <p:blipFill>
          <a:blip r:embed="rId3"/>
          <a:stretch>
            <a:fillRect/>
          </a:stretch>
        </p:blipFill>
        <p:spPr>
          <a:xfrm rot="20686927">
            <a:off x="379629" y="1390649"/>
            <a:ext cx="3752753" cy="2813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01367.jpg"/>
          <p:cNvPicPr>
            <a:picLocks noChangeAspect="1"/>
          </p:cNvPicPr>
          <p:nvPr/>
        </p:nvPicPr>
        <p:blipFill>
          <a:blip r:embed="rId4"/>
          <a:stretch>
            <a:fillRect/>
          </a:stretch>
        </p:blipFill>
        <p:spPr>
          <a:xfrm rot="920397">
            <a:off x="5153660" y="1474607"/>
            <a:ext cx="3526474" cy="2645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TaggedSet_assets-library#x3a##x47##x47#asset#x47#asse-31 (1).jpg"/>
          <p:cNvPicPr>
            <a:picLocks noChangeAspect="1"/>
          </p:cNvPicPr>
          <p:nvPr/>
        </p:nvPicPr>
        <p:blipFill>
          <a:blip r:embed="rId5"/>
          <a:srcRect l="1954" t="39006" r="-1954" b="555"/>
          <a:stretch>
            <a:fillRect/>
          </a:stretch>
        </p:blipFill>
        <p:spPr>
          <a:xfrm>
            <a:off x="2807311" y="3505200"/>
            <a:ext cx="3687763"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536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129" y="247896"/>
            <a:ext cx="7511473" cy="1312480"/>
          </a:xfrm>
        </p:spPr>
        <p:txBody>
          <a:bodyPr/>
          <a:lstStyle/>
          <a:p>
            <a:r>
              <a:rPr lang="en-US" b="1" dirty="0">
                <a:solidFill>
                  <a:schemeClr val="tx1"/>
                </a:solidFill>
              </a:rPr>
              <a:t>Boys &amp; Girls Basketball Teams</a:t>
            </a:r>
          </a:p>
        </p:txBody>
      </p:sp>
      <p:pic>
        <p:nvPicPr>
          <p:cNvPr id="5" name="Content Placeholder 4" descr="1104.jpg"/>
          <p:cNvPicPr>
            <a:picLocks noGrp="1" noChangeAspect="1"/>
          </p:cNvPicPr>
          <p:nvPr>
            <p:ph sz="half" idx="1"/>
          </p:nvPr>
        </p:nvPicPr>
        <p:blipFill>
          <a:blip r:embed="rId3"/>
          <a:stretch>
            <a:fillRect/>
          </a:stretch>
        </p:blipFill>
        <p:spPr>
          <a:xfrm>
            <a:off x="404982" y="1455209"/>
            <a:ext cx="4038600" cy="26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descr="1204.jpg"/>
          <p:cNvPicPr>
            <a:picLocks noGrp="1" noChangeAspect="1"/>
          </p:cNvPicPr>
          <p:nvPr>
            <p:ph sz="half" idx="2"/>
          </p:nvPr>
        </p:nvPicPr>
        <p:blipFill>
          <a:blip r:embed="rId4"/>
          <a:stretch>
            <a:fillRect/>
          </a:stretch>
        </p:blipFill>
        <p:spPr>
          <a:xfrm>
            <a:off x="4648200" y="1472616"/>
            <a:ext cx="4038600" cy="269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1076.jpg"/>
          <p:cNvPicPr>
            <a:picLocks noChangeAspect="1"/>
          </p:cNvPicPr>
          <p:nvPr/>
        </p:nvPicPr>
        <p:blipFill>
          <a:blip r:embed="rId5"/>
          <a:stretch>
            <a:fillRect/>
          </a:stretch>
        </p:blipFill>
        <p:spPr>
          <a:xfrm>
            <a:off x="397545" y="4324350"/>
            <a:ext cx="3996655" cy="220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121.jpg"/>
          <p:cNvPicPr>
            <a:picLocks noChangeAspect="1"/>
          </p:cNvPicPr>
          <p:nvPr/>
        </p:nvPicPr>
        <p:blipFill>
          <a:blip r:embed="rId6"/>
          <a:stretch>
            <a:fillRect/>
          </a:stretch>
        </p:blipFill>
        <p:spPr>
          <a:xfrm>
            <a:off x="4628015" y="4359275"/>
            <a:ext cx="3979410" cy="2233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8262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Electives</a:t>
            </a: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sp>
        <p:nvSpPr>
          <p:cNvPr id="5" name="TextBox 4"/>
          <p:cNvSpPr txBox="1"/>
          <p:nvPr/>
        </p:nvSpPr>
        <p:spPr>
          <a:xfrm>
            <a:off x="1600200" y="1295400"/>
            <a:ext cx="1207382"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Band</a:t>
            </a:r>
            <a:endParaRPr lang="en-US" sz="3200" b="1" dirty="0">
              <a:effectLst>
                <a:outerShdw blurRad="38100" dist="38100" dir="2700000" algn="tl">
                  <a:srgbClr val="000000">
                    <a:alpha val="43137"/>
                  </a:srgbClr>
                </a:outerShdw>
              </a:effectLst>
              <a:latin typeface="Kristen ITC" pitchFamily="66" charset="0"/>
            </a:endParaRPr>
          </a:p>
        </p:txBody>
      </p:sp>
      <p:sp>
        <p:nvSpPr>
          <p:cNvPr id="7" name="TextBox 6"/>
          <p:cNvSpPr txBox="1"/>
          <p:nvPr/>
        </p:nvSpPr>
        <p:spPr>
          <a:xfrm>
            <a:off x="5105400" y="1295400"/>
            <a:ext cx="297623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Orchestra</a:t>
            </a:r>
            <a:endParaRPr lang="en-US" sz="3200" b="1" dirty="0">
              <a:effectLst>
                <a:outerShdw blurRad="38100" dist="38100" dir="2700000" algn="tl">
                  <a:srgbClr val="000000">
                    <a:alpha val="43137"/>
                  </a:srgbClr>
                </a:outerShdw>
              </a:effectLst>
              <a:latin typeface="Kristen ITC" pitchFamily="66" charset="0"/>
            </a:endParaRPr>
          </a:p>
        </p:txBody>
      </p:sp>
      <p:pic>
        <p:nvPicPr>
          <p:cNvPr id="2050" name="Picture 2" descr="F:\Band and Choir\Pair-A-Dice Madness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542" y="2171893"/>
            <a:ext cx="4209479" cy="377769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and and Choir\DSCN04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99" y="2171894"/>
            <a:ext cx="4073839" cy="3777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advTm="6364"/>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2554545"/>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Electives</a:t>
            </a:r>
          </a:p>
          <a:p>
            <a:pPr algn="ctr"/>
            <a:endParaRPr lang="en-US" sz="4000" b="1" dirty="0">
              <a:effectLst>
                <a:outerShdw blurRad="38100" dist="38100" dir="2700000" algn="tl">
                  <a:srgbClr val="000000">
                    <a:alpha val="43137"/>
                  </a:srgbClr>
                </a:outerShdw>
              </a:effectLst>
              <a:latin typeface="Kristen ITC" pitchFamily="66" charset="0"/>
            </a:endParaRPr>
          </a:p>
          <a:p>
            <a:pPr algn="ctr"/>
            <a:endParaRPr lang="en-US" sz="4000" b="1" dirty="0" smtClean="0">
              <a:effectLst>
                <a:outerShdw blurRad="38100" dist="38100" dir="2700000" algn="tl">
                  <a:srgbClr val="000000">
                    <a:alpha val="43137"/>
                  </a:srgbClr>
                </a:outerShdw>
              </a:effectLst>
              <a:latin typeface="Kristen ITC" pitchFamily="66" charset="0"/>
            </a:endParaRP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sp>
        <p:nvSpPr>
          <p:cNvPr id="5" name="TextBox 4"/>
          <p:cNvSpPr txBox="1"/>
          <p:nvPr/>
        </p:nvSpPr>
        <p:spPr>
          <a:xfrm>
            <a:off x="3733800" y="2057400"/>
            <a:ext cx="152638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Drama</a:t>
            </a:r>
            <a:endParaRPr lang="en-US" sz="3200" b="1" dirty="0">
              <a:effectLst>
                <a:outerShdw blurRad="38100" dist="38100" dir="2700000" algn="tl">
                  <a:srgbClr val="000000">
                    <a:alpha val="43137"/>
                  </a:srgbClr>
                </a:outerShdw>
              </a:effectLst>
              <a:latin typeface="Kristen ITC" pitchFamily="66" charset="0"/>
            </a:endParaRPr>
          </a:p>
        </p:txBody>
      </p:sp>
      <p:sp>
        <p:nvSpPr>
          <p:cNvPr id="7" name="TextBox 6"/>
          <p:cNvSpPr txBox="1"/>
          <p:nvPr/>
        </p:nvSpPr>
        <p:spPr>
          <a:xfrm>
            <a:off x="5943600" y="2057400"/>
            <a:ext cx="259523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Life Skills</a:t>
            </a:r>
            <a:endParaRPr lang="en-US" sz="3200" b="1" dirty="0">
              <a:effectLst>
                <a:outerShdw blurRad="38100" dist="38100" dir="2700000" algn="tl">
                  <a:srgbClr val="000000">
                    <a:alpha val="43137"/>
                  </a:srgbClr>
                </a:outerShdw>
              </a:effectLst>
              <a:latin typeface="Kristen ITC" pitchFamily="66" charset="0"/>
            </a:endParaRPr>
          </a:p>
        </p:txBody>
      </p:sp>
      <p:pic>
        <p:nvPicPr>
          <p:cNvPr id="8" name="Picture 7" descr="Valerie's photos and CADA 487.JPG"/>
          <p:cNvPicPr preferRelativeResize="0">
            <a:picLocks/>
          </p:cNvPicPr>
          <p:nvPr/>
        </p:nvPicPr>
        <p:blipFill>
          <a:blip r:embed="rId3" cstate="print"/>
          <a:srcRect l="17007" r="12840"/>
          <a:stretch>
            <a:fillRect/>
          </a:stretch>
        </p:blipFill>
        <p:spPr>
          <a:xfrm>
            <a:off x="3168933" y="3197579"/>
            <a:ext cx="2577534" cy="2828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rt club 2010.jpg"/>
          <p:cNvPicPr preferRelativeResize="0">
            <a:picLocks/>
          </p:cNvPicPr>
          <p:nvPr/>
        </p:nvPicPr>
        <p:blipFill>
          <a:blip r:embed="rId4" cstate="print"/>
          <a:srcRect b="2703"/>
          <a:stretch>
            <a:fillRect/>
          </a:stretch>
        </p:blipFill>
        <p:spPr>
          <a:xfrm>
            <a:off x="381000" y="3185160"/>
            <a:ext cx="24384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1143000" y="2057400"/>
            <a:ext cx="930063" cy="584775"/>
          </a:xfrm>
          <a:prstGeom prst="rect">
            <a:avLst/>
          </a:prstGeom>
        </p:spPr>
        <p:txBody>
          <a:bodyPr wrap="none">
            <a:spAutoFit/>
          </a:bodyPr>
          <a:lstStyle/>
          <a:p>
            <a:r>
              <a:rPr lang="en-US" sz="3200" b="1" dirty="0" smtClean="0">
                <a:effectLst>
                  <a:outerShdw blurRad="38100" dist="38100" dir="2700000" algn="tl">
                    <a:srgbClr val="000000">
                      <a:alpha val="43137"/>
                    </a:srgbClr>
                  </a:outerShdw>
                </a:effectLst>
                <a:latin typeface="Kristen ITC" pitchFamily="66" charset="0"/>
              </a:rPr>
              <a:t>Art</a:t>
            </a:r>
            <a:endParaRPr lang="en-US" sz="3200" b="1" dirty="0">
              <a:effectLst>
                <a:outerShdw blurRad="38100" dist="38100" dir="2700000" algn="tl">
                  <a:srgbClr val="000000">
                    <a:alpha val="43137"/>
                  </a:srgbClr>
                </a:outerShdw>
              </a:effectLst>
              <a:latin typeface="Kristen ITC" pitchFamily="66" charset="0"/>
            </a:endParaRPr>
          </a:p>
        </p:txBody>
      </p:sp>
      <p:pic>
        <p:nvPicPr>
          <p:cNvPr id="4098" name="Picture 2" descr="F:\Clubs\DSC_00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16" r="538"/>
          <a:stretch/>
        </p:blipFill>
        <p:spPr bwMode="auto">
          <a:xfrm>
            <a:off x="6096001" y="3185160"/>
            <a:ext cx="2590800" cy="2834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395304"/>
      </p:ext>
    </p:extLst>
  </p:cSld>
  <p:clrMapOvr>
    <a:masterClrMapping/>
  </p:clrMapOvr>
  <p:transition advTm="521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17437"/>
            <a:ext cx="4343400" cy="1538883"/>
          </a:xfrm>
          <a:prstGeom prst="rect">
            <a:avLst/>
          </a:prstGeom>
          <a:noFill/>
        </p:spPr>
        <p:txBody>
          <a:bodyPr wrap="square" rtlCol="0">
            <a:spAutoFit/>
          </a:bodyPr>
          <a:lstStyle/>
          <a:p>
            <a:r>
              <a:rPr lang="en-US" sz="5400" b="1" dirty="0" smtClean="0">
                <a:effectLst>
                  <a:outerShdw blurRad="38100" dist="38100" dir="2700000" algn="tl">
                    <a:srgbClr val="000000">
                      <a:alpha val="43137"/>
                    </a:srgbClr>
                  </a:outerShdw>
                </a:effectLst>
                <a:latin typeface="Kristen ITC" pitchFamily="66" charset="0"/>
              </a:rPr>
              <a:t>Electives</a:t>
            </a:r>
            <a:endParaRPr lang="en-US" sz="4000" b="1" dirty="0" smtClean="0">
              <a:effectLst>
                <a:outerShdw blurRad="38100" dist="38100" dir="2700000" algn="tl">
                  <a:srgbClr val="000000">
                    <a:alpha val="43137"/>
                  </a:srgbClr>
                </a:outerShdw>
              </a:effectLst>
              <a:latin typeface="Kristen ITC" pitchFamily="66" charset="0"/>
            </a:endParaRPr>
          </a:p>
          <a:p>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sp>
        <p:nvSpPr>
          <p:cNvPr id="5" name="TextBox 4"/>
          <p:cNvSpPr txBox="1"/>
          <p:nvPr/>
        </p:nvSpPr>
        <p:spPr>
          <a:xfrm>
            <a:off x="609600" y="1371600"/>
            <a:ext cx="1981633"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Robotics</a:t>
            </a:r>
            <a:endParaRPr lang="en-US" sz="3200" b="1" dirty="0">
              <a:effectLst>
                <a:outerShdw blurRad="38100" dist="38100" dir="2700000" algn="tl">
                  <a:srgbClr val="000000">
                    <a:alpha val="43137"/>
                  </a:srgbClr>
                </a:outerShdw>
              </a:effectLst>
              <a:latin typeface="Kristen ITC" pitchFamily="66" charset="0"/>
            </a:endParaRPr>
          </a:p>
        </p:txBody>
      </p:sp>
      <p:sp>
        <p:nvSpPr>
          <p:cNvPr id="7" name="TextBox 6"/>
          <p:cNvSpPr txBox="1"/>
          <p:nvPr/>
        </p:nvSpPr>
        <p:spPr>
          <a:xfrm>
            <a:off x="4063678" y="879157"/>
            <a:ext cx="5229298" cy="1077218"/>
          </a:xfrm>
          <a:prstGeom prst="rect">
            <a:avLst/>
          </a:prstGeom>
          <a:noFill/>
        </p:spPr>
        <p:txBody>
          <a:bodyPr wrap="square" rtlCol="0" anchor="t">
            <a:spAutoFit/>
          </a:bodyPr>
          <a:lstStyle/>
          <a:p>
            <a:pPr algn="ctr"/>
            <a:r>
              <a:rPr lang="en-US" sz="3200" b="1" dirty="0">
                <a:effectLst>
                  <a:outerShdw blurRad="38100" dist="38100" dir="2700000" algn="tl">
                    <a:srgbClr val="000000">
                      <a:alpha val="43137"/>
                    </a:srgbClr>
                  </a:outerShdw>
                </a:effectLst>
                <a:latin typeface="Kristen ITC" pitchFamily="66" charset="0"/>
              </a:rPr>
              <a:t>Computers &amp; </a:t>
            </a:r>
            <a:endParaRPr lang="en-US" sz="3200" b="1" dirty="0" smtClean="0">
              <a:effectLst>
                <a:outerShdw blurRad="38100" dist="38100" dir="2700000" algn="tl">
                  <a:srgbClr val="000000">
                    <a:alpha val="43137"/>
                  </a:srgbClr>
                </a:outerShdw>
              </a:effectLst>
              <a:latin typeface="Kristen ITC" pitchFamily="66" charset="0"/>
            </a:endParaRPr>
          </a:p>
          <a:p>
            <a:pPr algn="ctr"/>
            <a:r>
              <a:rPr lang="en-US" sz="3200" b="1" dirty="0" smtClean="0">
                <a:effectLst>
                  <a:outerShdw blurRad="38100" dist="38100" dir="2700000" algn="tl">
                    <a:srgbClr val="000000">
                      <a:alpha val="43137"/>
                    </a:srgbClr>
                  </a:outerShdw>
                </a:effectLst>
                <a:latin typeface="Kristen ITC" pitchFamily="66" charset="0"/>
              </a:rPr>
              <a:t>Technology</a:t>
            </a:r>
            <a:endParaRPr lang="en-US" sz="3200" b="1" dirty="0">
              <a:effectLst>
                <a:outerShdw blurRad="38100" dist="38100" dir="2700000" algn="tl">
                  <a:srgbClr val="000000">
                    <a:alpha val="43137"/>
                  </a:srgbClr>
                </a:outerShdw>
              </a:effectLst>
              <a:latin typeface="Kristen ITC" pitchFamily="66" charset="0"/>
            </a:endParaRPr>
          </a:p>
        </p:txBody>
      </p:sp>
      <p:pic>
        <p:nvPicPr>
          <p:cNvPr id="1027" name="Picture 3" descr="F:\Clubs\CHJH Robotic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608"/>
          <a:stretch/>
        </p:blipFill>
        <p:spPr bwMode="auto">
          <a:xfrm>
            <a:off x="304800" y="2551113"/>
            <a:ext cx="4358479"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F:\Electives\DSC_00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128" y="1982788"/>
            <a:ext cx="3401110" cy="2108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4976128" y="4211355"/>
            <a:ext cx="3404398" cy="2370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521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Electives</a:t>
            </a: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sp>
        <p:nvSpPr>
          <p:cNvPr id="5" name="TextBox 4"/>
          <p:cNvSpPr txBox="1"/>
          <p:nvPr/>
        </p:nvSpPr>
        <p:spPr>
          <a:xfrm>
            <a:off x="1447800" y="1371600"/>
            <a:ext cx="1383712"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AVID</a:t>
            </a:r>
            <a:endParaRPr lang="en-US" sz="3200" b="1" dirty="0">
              <a:effectLst>
                <a:outerShdw blurRad="38100" dist="38100" dir="2700000" algn="tl">
                  <a:srgbClr val="000000">
                    <a:alpha val="43137"/>
                  </a:srgbClr>
                </a:outerShdw>
              </a:effectLst>
              <a:latin typeface="Kristen ITC" pitchFamily="66" charset="0"/>
            </a:endParaRPr>
          </a:p>
        </p:txBody>
      </p:sp>
      <p:sp>
        <p:nvSpPr>
          <p:cNvPr id="7" name="TextBox 6"/>
          <p:cNvSpPr txBox="1"/>
          <p:nvPr/>
        </p:nvSpPr>
        <p:spPr>
          <a:xfrm>
            <a:off x="4953000" y="1371600"/>
            <a:ext cx="297623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Choir</a:t>
            </a:r>
            <a:endParaRPr lang="en-US" sz="3200" b="1" dirty="0">
              <a:effectLst>
                <a:outerShdw blurRad="38100" dist="38100" dir="2700000" algn="tl">
                  <a:srgbClr val="000000">
                    <a:alpha val="43137"/>
                  </a:srgbClr>
                </a:outerShdw>
              </a:effectLst>
              <a:latin typeface="Kristen ITC" pitchFamily="66" charset="0"/>
            </a:endParaRPr>
          </a:p>
        </p:txBody>
      </p:sp>
      <p:pic>
        <p:nvPicPr>
          <p:cNvPr id="3074" name="Picture 2" descr="F:\Band and Choir\Best pic of District Choir Festival Mar 9 2015 003.jpg"/>
          <p:cNvPicPr>
            <a:picLocks noChangeAspect="1" noChangeArrowheads="1"/>
          </p:cNvPicPr>
          <p:nvPr/>
        </p:nvPicPr>
        <p:blipFill>
          <a:blip r:embed="rId3" cstate="print">
            <a:extLst>
              <a:ext uri="{28A0092B-C50C-407E-A947-70E740481C1C}">
                <a14:useLocalDpi xmlns:a14="http://schemas.microsoft.com/office/drawing/2010/main" val="0"/>
              </a:ext>
            </a:extLst>
          </a:blip>
          <a:srcRect l="6791" t="76" r="127" b="-76"/>
          <a:stretch>
            <a:fillRect/>
          </a:stretch>
        </p:blipFill>
        <p:spPr bwMode="auto">
          <a:xfrm>
            <a:off x="4656710" y="2209801"/>
            <a:ext cx="4223076" cy="3758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76213" y="2190750"/>
            <a:ext cx="4388189" cy="373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521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Electives</a:t>
            </a: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sp>
        <p:nvSpPr>
          <p:cNvPr id="5" name="TextBox 4"/>
          <p:cNvSpPr txBox="1"/>
          <p:nvPr/>
        </p:nvSpPr>
        <p:spPr>
          <a:xfrm>
            <a:off x="1447800" y="1371600"/>
            <a:ext cx="2090637"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Yearbook</a:t>
            </a:r>
            <a:endParaRPr lang="en-US" sz="3200" b="1" dirty="0">
              <a:effectLst>
                <a:outerShdw blurRad="38100" dist="38100" dir="2700000" algn="tl">
                  <a:srgbClr val="000000">
                    <a:alpha val="43137"/>
                  </a:srgbClr>
                </a:outerShdw>
              </a:effectLst>
              <a:latin typeface="Kristen ITC" pitchFamily="66" charset="0"/>
            </a:endParaRPr>
          </a:p>
        </p:txBody>
      </p:sp>
      <p:sp>
        <p:nvSpPr>
          <p:cNvPr id="7" name="TextBox 6"/>
          <p:cNvSpPr txBox="1"/>
          <p:nvPr/>
        </p:nvSpPr>
        <p:spPr>
          <a:xfrm>
            <a:off x="4648200" y="1371600"/>
            <a:ext cx="37338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Civic Literacy</a:t>
            </a:r>
            <a:endParaRPr lang="en-US" sz="3200" b="1" dirty="0">
              <a:effectLst>
                <a:outerShdw blurRad="38100" dist="38100" dir="2700000" algn="tl">
                  <a:srgbClr val="000000">
                    <a:alpha val="43137"/>
                  </a:srgbClr>
                </a:outerShdw>
              </a:effectLst>
              <a:latin typeface="Kristen ITC" pitchFamily="66" charset="0"/>
            </a:endParaRPr>
          </a:p>
        </p:txBody>
      </p:sp>
      <p:pic>
        <p:nvPicPr>
          <p:cNvPr id="9" name="Picture 8" descr="Valerie's photos and CADA 487.JPG"/>
          <p:cNvPicPr preferRelativeResize="0">
            <a:picLocks/>
          </p:cNvPicPr>
          <p:nvPr/>
        </p:nvPicPr>
        <p:blipFill>
          <a:blip r:embed="rId3" cstate="print"/>
          <a:stretch>
            <a:fillRect/>
          </a:stretch>
        </p:blipFill>
        <p:spPr>
          <a:xfrm>
            <a:off x="4648200" y="21336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DSCF1191.JPG"/>
          <p:cNvPicPr preferRelativeResize="0">
            <a:picLocks/>
          </p:cNvPicPr>
          <p:nvPr/>
        </p:nvPicPr>
        <p:blipFill>
          <a:blip r:embed="rId4" cstate="print"/>
          <a:stretch>
            <a:fillRect/>
          </a:stretch>
        </p:blipFill>
        <p:spPr>
          <a:xfrm>
            <a:off x="533400" y="21336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21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1484.JPG"/>
          <p:cNvPicPr>
            <a:picLocks noChangeAspect="1"/>
          </p:cNvPicPr>
          <p:nvPr/>
        </p:nvPicPr>
        <p:blipFill>
          <a:blip r:embed="rId3" cstate="print">
            <a:grayscl/>
            <a:lum bright="-5000" contrast="-34000"/>
          </a:blip>
          <a:stretch>
            <a:fillRect/>
          </a:stretch>
        </p:blipFill>
        <p:spPr>
          <a:xfrm>
            <a:off x="0" y="0"/>
            <a:ext cx="9459310" cy="6858000"/>
          </a:xfrm>
          <a:prstGeom prst="rect">
            <a:avLst/>
          </a:prstGeom>
          <a:blipFill dpi="0" rotWithShape="1">
            <a:blip r:embed="rId4" cstate="print">
              <a:alphaModFix amt="58000"/>
              <a:grayscl/>
              <a:lum bright="-5000" contrast="-34000"/>
            </a:blip>
            <a:srcRect/>
            <a:stretch>
              <a:fillRect/>
            </a:stretch>
          </a:blipFill>
        </p:spPr>
      </p:pic>
      <p:sp>
        <p:nvSpPr>
          <p:cNvPr id="7" name="Rectangle 6"/>
          <p:cNvSpPr/>
          <p:nvPr/>
        </p:nvSpPr>
        <p:spPr>
          <a:xfrm>
            <a:off x="-381000" y="457200"/>
            <a:ext cx="9753600" cy="1938992"/>
          </a:xfrm>
          <a:prstGeom prst="rect">
            <a:avLst/>
          </a:prstGeom>
          <a:noFill/>
        </p:spPr>
        <p:txBody>
          <a:bodyPr wrap="square" lIns="91440" tIns="45720" rIns="91440" bIns="45720">
            <a:spAutoFit/>
          </a:bodyPr>
          <a:lstStyle/>
          <a:p>
            <a:pPr algn="ctr"/>
            <a:r>
              <a:rPr lang="en-US" sz="4000" b="1"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t>Welcome to</a:t>
            </a:r>
            <a:br>
              <a:rPr lang="en-US" sz="4000" b="1"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br>
            <a:r>
              <a:rPr lang="en-US" sz="4000" b="1"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t> </a:t>
            </a:r>
            <a:br>
              <a:rPr lang="en-US" sz="4000" b="1"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br>
            <a:r>
              <a:rPr lang="en-US" sz="4000" b="1"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t> Canyon Hills Junior High School</a:t>
            </a:r>
            <a:endParaRPr lang="en-US" sz="4000" b="1" dirty="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endParaRPr>
          </a:p>
        </p:txBody>
      </p:sp>
      <p:sp>
        <p:nvSpPr>
          <p:cNvPr id="9" name="Rectangle 8"/>
          <p:cNvSpPr/>
          <p:nvPr/>
        </p:nvSpPr>
        <p:spPr>
          <a:xfrm>
            <a:off x="1295400" y="2819400"/>
            <a:ext cx="6457216" cy="1938992"/>
          </a:xfrm>
          <a:prstGeom prst="rect">
            <a:avLst/>
          </a:prstGeom>
          <a:noFill/>
        </p:spPr>
        <p:txBody>
          <a:bodyPr wrap="none" lIns="91440" tIns="45720" rIns="91440" bIns="45720">
            <a:spAutoFit/>
          </a:bodyPr>
          <a:lstStyle/>
          <a:p>
            <a:pPr algn="ctr"/>
            <a:r>
              <a:rPr lang="en-US" sz="4000" b="1" cap="none" spc="0"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t>New Student Orientation</a:t>
            </a:r>
          </a:p>
          <a:p>
            <a:pPr algn="ctr"/>
            <a:endParaRPr lang="en-US" sz="4000" b="1" dirty="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endParaRPr>
          </a:p>
          <a:p>
            <a:pPr algn="ctr"/>
            <a:r>
              <a:rPr lang="en-US" sz="4000" b="1" cap="none" spc="0" dirty="0" smtClean="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rPr>
              <a:t>2015-16</a:t>
            </a:r>
            <a:endParaRPr lang="en-US" sz="4000" b="1" cap="none" spc="0" dirty="0">
              <a:ln w="18000">
                <a:solidFill>
                  <a:schemeClr val="tx1"/>
                </a:solidFill>
                <a:prstDash val="solid"/>
                <a:miter lim="800000"/>
              </a:ln>
              <a:solidFill>
                <a:srgbClr val="C00000"/>
              </a:solidFill>
              <a:effectLst>
                <a:outerShdw blurRad="25500" dist="23000" dir="7020000" algn="tl">
                  <a:srgbClr val="000000">
                    <a:alpha val="50000"/>
                  </a:srgbClr>
                </a:outerShdw>
              </a:effectLst>
              <a:latin typeface="Comic Sans MS" pitchFamily="66" charset="0"/>
              <a:cs typeface="Aharoni" pitchFamily="2" charset="-79"/>
            </a:endParaRPr>
          </a:p>
        </p:txBody>
      </p:sp>
      <p:pic>
        <p:nvPicPr>
          <p:cNvPr id="5" name="Content Placeholder 5" descr="distingbanner3b[1].jpg"/>
          <p:cNvPicPr>
            <a:picLocks noChangeAspect="1"/>
          </p:cNvPicPr>
          <p:nvPr/>
        </p:nvPicPr>
        <p:blipFill>
          <a:blip r:embed="rId5" cstate="print"/>
          <a:stretch>
            <a:fillRect/>
          </a:stretch>
        </p:blipFill>
        <p:spPr>
          <a:xfrm>
            <a:off x="6698133" y="4696141"/>
            <a:ext cx="2148709" cy="184020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642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Electives</a:t>
            </a:r>
          </a:p>
          <a:p>
            <a:pPr algn="ctr"/>
            <a:r>
              <a:rPr lang="en-US" sz="4000" b="1" dirty="0" smtClean="0">
                <a:effectLst>
                  <a:outerShdw blurRad="38100" dist="38100" dir="2700000" algn="tl">
                    <a:srgbClr val="000000">
                      <a:alpha val="43137"/>
                    </a:srgbClr>
                  </a:outerShdw>
                </a:effectLst>
                <a:latin typeface="Kristen ITC" pitchFamily="66" charset="0"/>
              </a:rPr>
              <a:t> </a:t>
            </a:r>
            <a:endParaRPr lang="en-US" sz="4000" b="1" dirty="0">
              <a:effectLst>
                <a:outerShdw blurRad="38100" dist="38100" dir="2700000" algn="tl">
                  <a:srgbClr val="000000">
                    <a:alpha val="43137"/>
                  </a:srgbClr>
                </a:outerShdw>
              </a:effectLst>
              <a:latin typeface="Kristen ITC" pitchFamily="66" charset="0"/>
            </a:endParaRPr>
          </a:p>
        </p:txBody>
      </p:sp>
      <p:pic>
        <p:nvPicPr>
          <p:cNvPr id="4" name="Picture 3" descr="IMG_4714.JPG"/>
          <p:cNvPicPr preferRelativeResize="0">
            <a:picLocks/>
          </p:cNvPicPr>
          <p:nvPr/>
        </p:nvPicPr>
        <p:blipFill>
          <a:blip r:embed="rId3" cstate="print"/>
          <a:stretch>
            <a:fillRect/>
          </a:stretch>
        </p:blipFill>
        <p:spPr>
          <a:xfrm>
            <a:off x="4800600" y="20574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257800" y="1371600"/>
            <a:ext cx="2622834"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latin typeface="Kristen ITC" pitchFamily="66" charset="0"/>
              </a:rPr>
              <a:t>Renaissance</a:t>
            </a:r>
            <a:endParaRPr lang="en-US" sz="3200" b="1" dirty="0">
              <a:effectLst>
                <a:outerShdw blurRad="38100" dist="38100" dir="2700000" algn="tl">
                  <a:srgbClr val="000000">
                    <a:alpha val="43137"/>
                  </a:srgbClr>
                </a:outerShdw>
              </a:effectLst>
              <a:latin typeface="Kristen ITC" pitchFamily="66" charset="0"/>
            </a:endParaRPr>
          </a:p>
        </p:txBody>
      </p:sp>
      <p:pic>
        <p:nvPicPr>
          <p:cNvPr id="6" name="Picture 5" descr="IMG_4706.JPG"/>
          <p:cNvPicPr preferRelativeResize="0">
            <a:picLocks/>
          </p:cNvPicPr>
          <p:nvPr/>
        </p:nvPicPr>
        <p:blipFill>
          <a:blip r:embed="rId4" cstate="print"/>
          <a:srcRect l="12755"/>
          <a:stretch>
            <a:fillRect/>
          </a:stretch>
        </p:blipFill>
        <p:spPr>
          <a:xfrm>
            <a:off x="609600" y="2057400"/>
            <a:ext cx="3602736"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762000" y="1295400"/>
            <a:ext cx="297623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Leadership</a:t>
            </a:r>
            <a:endParaRPr lang="en-US" sz="32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5741"/>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7916" y="160541"/>
            <a:ext cx="7971667" cy="682009"/>
          </a:xfrm>
        </p:spPr>
        <p:txBody>
          <a:bodyPr>
            <a:normAutofit/>
          </a:bodyPr>
          <a:lstStyle/>
          <a:p>
            <a:r>
              <a:rPr lang="en-US" sz="3600" dirty="0" smtClean="0">
                <a:solidFill>
                  <a:schemeClr val="tx1"/>
                </a:solidFill>
                <a:latin typeface="Pristina" panose="03060402040406080204" pitchFamily="66" charset="0"/>
              </a:rPr>
              <a:t>Mrs. Uhr, Counselor</a:t>
            </a:r>
            <a:r>
              <a:rPr lang="en-US" sz="3600" b="1" dirty="0" smtClean="0">
                <a:solidFill>
                  <a:schemeClr val="tx1"/>
                </a:solidFill>
                <a:latin typeface="Pristina" panose="03060402040406080204" pitchFamily="66" charset="0"/>
              </a:rPr>
              <a:t> </a:t>
            </a:r>
            <a:endParaRPr lang="en-US" sz="3600" b="1" dirty="0">
              <a:solidFill>
                <a:schemeClr val="tx1"/>
              </a:solidFill>
              <a:latin typeface="Pristina" panose="03060402040406080204" pitchFamily="66" charset="0"/>
            </a:endParaRPr>
          </a:p>
        </p:txBody>
      </p:sp>
      <p:sp>
        <p:nvSpPr>
          <p:cNvPr id="6" name="TextBox 5"/>
          <p:cNvSpPr txBox="1"/>
          <p:nvPr/>
        </p:nvSpPr>
        <p:spPr>
          <a:xfrm>
            <a:off x="507916" y="671170"/>
            <a:ext cx="7756722" cy="1384995"/>
          </a:xfrm>
          <a:prstGeom prst="rect">
            <a:avLst/>
          </a:prstGeom>
          <a:noFill/>
        </p:spPr>
        <p:txBody>
          <a:bodyPr wrap="square" rtlCol="0" anchor="t">
            <a:spAutoFit/>
          </a:bodyPr>
          <a:lstStyle/>
          <a:p>
            <a:r>
              <a:rPr lang="en-US" sz="2400" b="1" dirty="0" smtClean="0">
                <a:latin typeface="+mj-lt"/>
              </a:rPr>
              <a:t>Mission Statement: </a:t>
            </a:r>
            <a:r>
              <a:rPr lang="en-US" sz="2000" dirty="0" smtClean="0">
                <a:latin typeface="+mj-lt"/>
              </a:rPr>
              <a:t>The </a:t>
            </a:r>
            <a:r>
              <a:rPr lang="en-US" sz="2000" dirty="0">
                <a:latin typeface="+mj-lt"/>
              </a:rPr>
              <a:t>mission of Canyon Hills Junior High School’s counseling program is to provide a comprehensive, developmental program that addresses the academic, career, personal and social development of all students. </a:t>
            </a:r>
          </a:p>
        </p:txBody>
      </p:sp>
      <p:sp>
        <p:nvSpPr>
          <p:cNvPr id="7" name="TextBox 6"/>
          <p:cNvSpPr txBox="1"/>
          <p:nvPr/>
        </p:nvSpPr>
        <p:spPr>
          <a:xfrm>
            <a:off x="79034" y="2094459"/>
            <a:ext cx="4692537" cy="400110"/>
          </a:xfrm>
          <a:prstGeom prst="rect">
            <a:avLst/>
          </a:prstGeom>
          <a:noFill/>
        </p:spPr>
        <p:txBody>
          <a:bodyPr wrap="square" rtlCol="0" anchor="t">
            <a:spAutoFit/>
          </a:bodyPr>
          <a:lstStyle/>
          <a:p>
            <a:r>
              <a:rPr lang="en-US" sz="2000" b="1" dirty="0" smtClean="0">
                <a:latin typeface="+mj-lt"/>
              </a:rPr>
              <a:t>Academic </a:t>
            </a:r>
            <a:r>
              <a:rPr lang="en-US" sz="2000" b="1" dirty="0">
                <a:latin typeface="+mj-lt"/>
              </a:rPr>
              <a:t> </a:t>
            </a:r>
            <a:r>
              <a:rPr lang="en-US" sz="2000" b="1" dirty="0" smtClean="0">
                <a:latin typeface="+mj-lt"/>
              </a:rPr>
              <a:t>and Personal Counseling</a:t>
            </a:r>
            <a:endParaRPr lang="en-US" sz="2000" b="1" dirty="0">
              <a:latin typeface="+mj-lt"/>
            </a:endParaRPr>
          </a:p>
        </p:txBody>
      </p:sp>
      <p:sp>
        <p:nvSpPr>
          <p:cNvPr id="8" name="TextBox 7"/>
          <p:cNvSpPr txBox="1"/>
          <p:nvPr/>
        </p:nvSpPr>
        <p:spPr>
          <a:xfrm>
            <a:off x="4916870" y="2110289"/>
            <a:ext cx="4227129" cy="400110"/>
          </a:xfrm>
          <a:prstGeom prst="rect">
            <a:avLst/>
          </a:prstGeom>
          <a:noFill/>
          <a:ln w="6350">
            <a:noFill/>
          </a:ln>
        </p:spPr>
        <p:txBody>
          <a:bodyPr wrap="square" rtlCol="0" anchor="t">
            <a:spAutoFit/>
          </a:bodyPr>
          <a:lstStyle/>
          <a:p>
            <a:r>
              <a:rPr lang="en-US" sz="2000" b="1" dirty="0" smtClean="0">
                <a:latin typeface="+mj-lt"/>
              </a:rPr>
              <a:t>Career and College Readiness</a:t>
            </a:r>
            <a:endParaRPr lang="en-US" sz="2000" b="1" dirty="0">
              <a:latin typeface="+mj-lt"/>
            </a:endParaRPr>
          </a:p>
        </p:txBody>
      </p:sp>
      <p:sp>
        <p:nvSpPr>
          <p:cNvPr id="9" name="TextBox 8"/>
          <p:cNvSpPr txBox="1"/>
          <p:nvPr/>
        </p:nvSpPr>
        <p:spPr>
          <a:xfrm>
            <a:off x="-3514" y="2487573"/>
            <a:ext cx="4533562" cy="4370427"/>
          </a:xfrm>
          <a:prstGeom prst="rect">
            <a:avLst/>
          </a:prstGeom>
          <a:noFill/>
          <a:ln w="12700">
            <a:solidFill>
              <a:srgbClr val="C00000"/>
            </a:solidFill>
          </a:ln>
        </p:spPr>
        <p:txBody>
          <a:bodyPr wrap="square" rtlCol="0" anchor="t">
            <a:spAutoFit/>
          </a:bodyPr>
          <a:lstStyle/>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Academic skills support</a:t>
            </a:r>
          </a:p>
          <a:p>
            <a:pPr marL="742950" lvl="1" indent="-285750">
              <a:buClr>
                <a:srgbClr val="C00000"/>
              </a:buClr>
              <a:buFont typeface="Wingdings" panose="05000000000000000000" pitchFamily="2" charset="2"/>
              <a:buChar char="Ø"/>
            </a:pPr>
            <a:r>
              <a:rPr lang="en-US" sz="1400" dirty="0" smtClean="0">
                <a:latin typeface="Century Gothic" panose="020B0502020202020204" pitchFamily="34" charset="0"/>
              </a:rPr>
              <a:t>Organization, study and test taking skills, goal setting</a:t>
            </a:r>
          </a:p>
          <a:p>
            <a:pPr marL="742950" lvl="1" indent="-285750">
              <a:buClr>
                <a:srgbClr val="C00000"/>
              </a:buClr>
              <a:buFont typeface="Wingdings" panose="05000000000000000000" pitchFamily="2" charset="2"/>
              <a:buChar char="Ø"/>
            </a:pPr>
            <a:r>
              <a:rPr lang="en-US" sz="1400" dirty="0" smtClean="0">
                <a:latin typeface="Century Gothic" panose="020B0502020202020204" pitchFamily="34" charset="0"/>
              </a:rPr>
              <a:t>Collaboration with students, parents and teachers to ensure student success</a:t>
            </a:r>
          </a:p>
          <a:p>
            <a:pPr lvl="1">
              <a:buClr>
                <a:srgbClr val="C00000"/>
              </a:buClr>
            </a:pPr>
            <a:endParaRPr lang="en-US" sz="1400" dirty="0" smtClean="0">
              <a:latin typeface="Century Gothic" panose="020B0502020202020204" pitchFamily="34" charset="0"/>
            </a:endParaRP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Lunch Bunch</a:t>
            </a:r>
          </a:p>
          <a:p>
            <a:pPr marL="742950" lvl="1" indent="-285750">
              <a:buClr>
                <a:srgbClr val="C00000"/>
              </a:buClr>
              <a:buFont typeface="Wingdings" panose="05000000000000000000" pitchFamily="2" charset="2"/>
              <a:buChar char="Ø"/>
            </a:pPr>
            <a:r>
              <a:rPr lang="en-US" sz="1400" dirty="0" smtClean="0">
                <a:latin typeface="Century Gothic" panose="020B0502020202020204" pitchFamily="34" charset="0"/>
              </a:rPr>
              <a:t>Homework and tutoring help during lunch</a:t>
            </a:r>
          </a:p>
          <a:p>
            <a:pPr lvl="1"/>
            <a:endParaRPr lang="en-US" sz="1400" dirty="0" smtClean="0">
              <a:latin typeface="Century Gothic" panose="020B0502020202020204" pitchFamily="34" charset="0"/>
            </a:endParaRP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Study </a:t>
            </a:r>
            <a:r>
              <a:rPr lang="en-US" b="1" dirty="0">
                <a:latin typeface="Century Gothic" panose="020B0502020202020204" pitchFamily="34" charset="0"/>
              </a:rPr>
              <a:t>s</a:t>
            </a:r>
            <a:r>
              <a:rPr lang="en-US" b="1" dirty="0" smtClean="0">
                <a:latin typeface="Century Gothic" panose="020B0502020202020204" pitchFamily="34" charset="0"/>
              </a:rPr>
              <a:t>kills workshops</a:t>
            </a:r>
          </a:p>
          <a:p>
            <a:pPr marL="285750" indent="-285750">
              <a:buClr>
                <a:srgbClr val="C00000"/>
              </a:buClr>
              <a:buFont typeface="Wingdings" panose="05000000000000000000" pitchFamily="2" charset="2"/>
              <a:buChar char="Ø"/>
            </a:pPr>
            <a:endParaRPr lang="en-US" dirty="0" smtClean="0">
              <a:latin typeface="Century Gothic" panose="020B0502020202020204" pitchFamily="34" charset="0"/>
            </a:endParaRP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Communication, problem-solving, decision-making, conflict resolution skills and coping strategies</a:t>
            </a:r>
          </a:p>
          <a:p>
            <a:pPr>
              <a:buClr>
                <a:srgbClr val="C00000"/>
              </a:buClr>
            </a:pPr>
            <a:endParaRPr lang="en-US" dirty="0" smtClean="0">
              <a:latin typeface="Century Gothic" panose="020B0502020202020204" pitchFamily="34" charset="0"/>
            </a:endParaRP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Personal, social and crisis counseling</a:t>
            </a:r>
          </a:p>
        </p:txBody>
      </p:sp>
      <p:sp>
        <p:nvSpPr>
          <p:cNvPr id="10" name="TextBox 9"/>
          <p:cNvSpPr txBox="1"/>
          <p:nvPr/>
        </p:nvSpPr>
        <p:spPr>
          <a:xfrm>
            <a:off x="4742024" y="2846244"/>
            <a:ext cx="3864819" cy="3600986"/>
          </a:xfrm>
          <a:prstGeom prst="rect">
            <a:avLst/>
          </a:prstGeom>
          <a:noFill/>
          <a:ln w="12700">
            <a:solidFill>
              <a:srgbClr val="C00000"/>
            </a:solidFill>
          </a:ln>
        </p:spPr>
        <p:txBody>
          <a:bodyPr wrap="square" rtlCol="0" anchor="t">
            <a:spAutoFit/>
          </a:bodyPr>
          <a:lstStyle/>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High school planning </a:t>
            </a:r>
          </a:p>
          <a:p>
            <a:pPr marL="742950" lvl="1" indent="-285750">
              <a:buClr>
                <a:srgbClr val="C00000"/>
              </a:buClr>
              <a:buFont typeface="Wingdings" panose="05000000000000000000" pitchFamily="2" charset="2"/>
              <a:buChar char="Ø"/>
            </a:pPr>
            <a:r>
              <a:rPr lang="en-US" sz="1400" dirty="0" smtClean="0">
                <a:latin typeface="Century Gothic" panose="020B0502020202020204" pitchFamily="34" charset="0"/>
              </a:rPr>
              <a:t>High school pathways, A-G and graduation requirements</a:t>
            </a:r>
          </a:p>
          <a:p>
            <a:pPr lvl="1">
              <a:buClr>
                <a:srgbClr val="C00000"/>
              </a:buClr>
            </a:pPr>
            <a:r>
              <a:rPr lang="en-US" sz="1400" dirty="0" smtClean="0">
                <a:latin typeface="Century Gothic" panose="020B0502020202020204" pitchFamily="34" charset="0"/>
              </a:rPr>
              <a:t> </a:t>
            </a: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Career Day </a:t>
            </a:r>
          </a:p>
          <a:p>
            <a:pPr marL="742950" lvl="1" indent="-285750">
              <a:buClr>
                <a:srgbClr val="C00000"/>
              </a:buClr>
              <a:buFont typeface="Wingdings" panose="05000000000000000000" pitchFamily="2" charset="2"/>
              <a:buChar char="Ø"/>
            </a:pPr>
            <a:r>
              <a:rPr lang="en-US" sz="1400" dirty="0" smtClean="0">
                <a:latin typeface="Century Gothic" panose="020B0502020202020204" pitchFamily="34" charset="0"/>
              </a:rPr>
              <a:t>Career and college planning</a:t>
            </a:r>
          </a:p>
          <a:p>
            <a:pPr lvl="1">
              <a:buClr>
                <a:srgbClr val="C00000"/>
              </a:buClr>
            </a:pPr>
            <a:endParaRPr lang="en-US" sz="1400" dirty="0" smtClean="0">
              <a:latin typeface="Century Gothic" panose="020B0502020202020204" pitchFamily="34" charset="0"/>
            </a:endParaRPr>
          </a:p>
          <a:p>
            <a:pPr marL="285750" indent="-285750">
              <a:buClr>
                <a:srgbClr val="C00000"/>
              </a:buClr>
              <a:buFont typeface="Wingdings" panose="05000000000000000000" pitchFamily="2" charset="2"/>
              <a:buChar char="Ø"/>
            </a:pPr>
            <a:r>
              <a:rPr lang="en-US" b="1" dirty="0" smtClean="0">
                <a:latin typeface="Century Gothic" panose="020B0502020202020204" pitchFamily="34" charset="0"/>
              </a:rPr>
              <a:t>Website resources</a:t>
            </a:r>
          </a:p>
          <a:p>
            <a:pPr marL="285750" indent="-285750">
              <a:buClr>
                <a:srgbClr val="C00000"/>
              </a:buClr>
              <a:buFont typeface="Wingdings" panose="05000000000000000000" pitchFamily="2" charset="2"/>
              <a:buChar char="Ø"/>
            </a:pPr>
            <a:endParaRPr lang="en-US" sz="2400" dirty="0">
              <a:latin typeface="Pristina" panose="03060402040406080204" pitchFamily="66" charset="0"/>
            </a:endParaRPr>
          </a:p>
          <a:p>
            <a:pPr marL="285750" indent="-285750">
              <a:buClr>
                <a:srgbClr val="C00000"/>
              </a:buClr>
              <a:buFont typeface="Wingdings" panose="05000000000000000000" pitchFamily="2" charset="2"/>
              <a:buChar char="Ø"/>
            </a:pPr>
            <a:endParaRPr lang="en-US" sz="1600" dirty="0" smtClean="0">
              <a:latin typeface="Pristina" panose="03060402040406080204" pitchFamily="66" charset="0"/>
            </a:endParaRPr>
          </a:p>
          <a:p>
            <a:pPr marL="285750" indent="-285750">
              <a:buFont typeface="Arial" panose="020B0604020202020204" pitchFamily="34" charset="0"/>
              <a:buChar char="•"/>
            </a:pPr>
            <a:endParaRPr lang="en-US" sz="1600" dirty="0" smtClean="0">
              <a:latin typeface="Pristina" panose="03060402040406080204" pitchFamily="66" charset="0"/>
            </a:endParaRPr>
          </a:p>
          <a:p>
            <a:pPr marL="285750" indent="-285750">
              <a:buFont typeface="Arial" panose="020B0604020202020204" pitchFamily="34" charset="0"/>
              <a:buChar char="•"/>
            </a:pPr>
            <a:endParaRPr lang="en-US" sz="1600" dirty="0">
              <a:latin typeface="Pristina" panose="03060402040406080204" pitchFamily="66" charset="0"/>
            </a:endParaRPr>
          </a:p>
          <a:p>
            <a:pPr marL="285750" indent="-285750">
              <a:buFont typeface="Arial" panose="020B0604020202020204" pitchFamily="34" charset="0"/>
              <a:buChar char="•"/>
            </a:pPr>
            <a:endParaRPr lang="en-US" sz="1600" dirty="0" smtClean="0">
              <a:latin typeface="Pristina" panose="03060402040406080204" pitchFamily="66" charset="0"/>
            </a:endParaRPr>
          </a:p>
          <a:p>
            <a:pPr marL="285750" indent="-285750">
              <a:buClr>
                <a:srgbClr val="C00000"/>
              </a:buClr>
              <a:buFont typeface="Wingdings" panose="05000000000000000000" pitchFamily="2" charset="2"/>
              <a:buChar char="Ø"/>
            </a:pPr>
            <a:endParaRPr lang="en-US" sz="1600" dirty="0" smtClean="0">
              <a:latin typeface="Pristina" panose="03060402040406080204" pitchFamily="66" charset="0"/>
            </a:endParaRPr>
          </a:p>
        </p:txBody>
      </p:sp>
      <p:sp>
        <p:nvSpPr>
          <p:cNvPr id="11" name="TextBox 10"/>
          <p:cNvSpPr txBox="1"/>
          <p:nvPr/>
        </p:nvSpPr>
        <p:spPr>
          <a:xfrm>
            <a:off x="4888879" y="5334000"/>
            <a:ext cx="4082937" cy="830997"/>
          </a:xfrm>
          <a:prstGeom prst="rect">
            <a:avLst/>
          </a:prstGeom>
          <a:noFill/>
        </p:spPr>
        <p:txBody>
          <a:bodyPr wrap="square" rtlCol="0">
            <a:spAutoFit/>
          </a:bodyPr>
          <a:lstStyle/>
          <a:p>
            <a:r>
              <a:rPr lang="en-US" sz="2400" dirty="0" smtClean="0">
                <a:latin typeface="Pristina" panose="03060402040406080204" pitchFamily="66" charset="0"/>
              </a:rPr>
              <a:t>Email: </a:t>
            </a:r>
            <a:r>
              <a:rPr lang="en-US" sz="2400" b="1" dirty="0" smtClean="0">
                <a:latin typeface="Pristina" panose="03060402040406080204" pitchFamily="66" charset="0"/>
              </a:rPr>
              <a:t>julie_uhr@chino.k12.ca.us  </a:t>
            </a:r>
            <a:r>
              <a:rPr lang="en-US" sz="2400" dirty="0" smtClean="0">
                <a:latin typeface="Pristina" panose="03060402040406080204" pitchFamily="66" charset="0"/>
              </a:rPr>
              <a:t> Phone: (909) 464-9938 Ext. 7278</a:t>
            </a:r>
            <a:endParaRPr lang="en-US" sz="2400" dirty="0">
              <a:latin typeface="Pristina" panose="03060402040406080204" pitchFamily="66" charset="0"/>
            </a:endParaRPr>
          </a:p>
        </p:txBody>
      </p:sp>
      <p:cxnSp>
        <p:nvCxnSpPr>
          <p:cNvPr id="14" name="Straight Connector 13"/>
          <p:cNvCxnSpPr/>
          <p:nvPr/>
        </p:nvCxnSpPr>
        <p:spPr>
          <a:xfrm>
            <a:off x="5045871" y="2531419"/>
            <a:ext cx="33162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3880" y="2510399"/>
            <a:ext cx="3722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828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Intramural Sports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2728">
            <a:off x="5017582" y="1770626"/>
            <a:ext cx="3086100" cy="2057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6424" y="1770626"/>
            <a:ext cx="3086100" cy="205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40374">
            <a:off x="1266424" y="4363616"/>
            <a:ext cx="3086100" cy="2057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250124"/>
            <a:ext cx="3081435" cy="20542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556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43" y="160202"/>
            <a:ext cx="7511473" cy="1312480"/>
          </a:xfrm>
        </p:spPr>
        <p:txBody>
          <a:bodyPr/>
          <a:lstStyle/>
          <a:p>
            <a:r>
              <a:rPr lang="en-US" dirty="0">
                <a:solidFill>
                  <a:schemeClr val="tx1"/>
                </a:solidFill>
              </a:rPr>
              <a:t>College Shirt Wednesdays</a:t>
            </a:r>
          </a:p>
        </p:txBody>
      </p:sp>
      <p:pic>
        <p:nvPicPr>
          <p:cNvPr id="3" name="Picture 2"/>
          <p:cNvPicPr>
            <a:picLocks noChangeAspect="1"/>
          </p:cNvPicPr>
          <p:nvPr/>
        </p:nvPicPr>
        <p:blipFill>
          <a:blip r:embed="rId3"/>
          <a:stretch>
            <a:fillRect/>
          </a:stretch>
        </p:blipFill>
        <p:spPr>
          <a:xfrm>
            <a:off x="435565" y="1447800"/>
            <a:ext cx="7872242" cy="4900612"/>
          </a:xfrm>
          <a:prstGeom prst="rect">
            <a:avLst/>
          </a:prstGeom>
        </p:spPr>
      </p:pic>
    </p:spTree>
    <p:extLst>
      <p:ext uri="{BB962C8B-B14F-4D97-AF65-F5344CB8AC3E}">
        <p14:creationId xmlns:p14="http://schemas.microsoft.com/office/powerpoint/2010/main" val="2984827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86800" cy="4953000"/>
          </a:xfrm>
        </p:spPr>
        <p:txBody>
          <a:bodyPr/>
          <a:lstStyle/>
          <a:p>
            <a:r>
              <a:rPr lang="en-US" sz="2400" dirty="0" smtClean="0">
                <a:effectLst>
                  <a:glow rad="38100">
                    <a:schemeClr val="bg1">
                      <a:lumMod val="50000"/>
                      <a:lumOff val="50000"/>
                      <a:alpha val="20000"/>
                    </a:schemeClr>
                  </a:glow>
                </a:effectLst>
              </a:rPr>
              <a:t>Respect for oneself, instructional time, others and property</a:t>
            </a:r>
          </a:p>
          <a:p>
            <a:r>
              <a:rPr lang="en-US" sz="2400" dirty="0" smtClean="0">
                <a:effectLst>
                  <a:glow rad="38100">
                    <a:schemeClr val="bg1">
                      <a:lumMod val="50000"/>
                      <a:lumOff val="50000"/>
                      <a:alpha val="20000"/>
                    </a:schemeClr>
                  </a:glow>
                </a:effectLst>
              </a:rPr>
              <a:t>Progressive Discipline</a:t>
            </a:r>
          </a:p>
          <a:p>
            <a:r>
              <a:rPr lang="en-US" sz="2400" dirty="0" smtClean="0">
                <a:effectLst>
                  <a:glow rad="38100">
                    <a:schemeClr val="bg1">
                      <a:lumMod val="50000"/>
                      <a:lumOff val="50000"/>
                      <a:alpha val="20000"/>
                    </a:schemeClr>
                  </a:glow>
                </a:effectLst>
              </a:rPr>
              <a:t>Opportunities to Learn / Improve Behavior</a:t>
            </a:r>
          </a:p>
          <a:p>
            <a:r>
              <a:rPr lang="en-US" sz="2400" dirty="0" smtClean="0">
                <a:effectLst>
                  <a:glow rad="38100">
                    <a:schemeClr val="bg1">
                      <a:lumMod val="50000"/>
                      <a:lumOff val="50000"/>
                      <a:alpha val="20000"/>
                    </a:schemeClr>
                  </a:glow>
                </a:effectLst>
              </a:rPr>
              <a:t>Student Handbook</a:t>
            </a:r>
          </a:p>
          <a:p>
            <a:pPr lvl="1"/>
            <a:r>
              <a:rPr lang="en-US" sz="2400" dirty="0">
                <a:effectLst>
                  <a:glow rad="38100">
                    <a:schemeClr val="bg1">
                      <a:lumMod val="50000"/>
                      <a:lumOff val="50000"/>
                      <a:alpha val="20000"/>
                    </a:schemeClr>
                  </a:glow>
                </a:effectLst>
                <a:hlinkClick r:id="rId3"/>
              </a:rPr>
              <a:t>http://</a:t>
            </a:r>
            <a:r>
              <a:rPr lang="en-US" sz="2400" dirty="0" smtClean="0">
                <a:effectLst>
                  <a:glow rad="38100">
                    <a:schemeClr val="bg1">
                      <a:lumMod val="50000"/>
                      <a:lumOff val="50000"/>
                      <a:alpha val="20000"/>
                    </a:schemeClr>
                  </a:glow>
                </a:effectLst>
                <a:hlinkClick r:id="rId3"/>
              </a:rPr>
              <a:t>www.chino.k12.ca.us/Page/772</a:t>
            </a:r>
            <a:endParaRPr lang="en-US" sz="2400" dirty="0" smtClean="0">
              <a:effectLst>
                <a:glow rad="38100">
                  <a:schemeClr val="bg1">
                    <a:lumMod val="50000"/>
                    <a:lumOff val="50000"/>
                    <a:alpha val="20000"/>
                  </a:schemeClr>
                </a:glow>
              </a:effectLst>
            </a:endParaRPr>
          </a:p>
          <a:p>
            <a:r>
              <a:rPr lang="en-US" sz="2400" dirty="0" smtClean="0">
                <a:effectLst>
                  <a:glow rad="38100">
                    <a:schemeClr val="bg1">
                      <a:lumMod val="50000"/>
                      <a:lumOff val="50000"/>
                      <a:alpha val="20000"/>
                    </a:schemeClr>
                  </a:glow>
                </a:effectLst>
              </a:rPr>
              <a:t>Cell Phones/ Electronic Devices: </a:t>
            </a:r>
          </a:p>
          <a:p>
            <a:pPr lvl="1"/>
            <a:r>
              <a:rPr lang="en-US" sz="2400" dirty="0" smtClean="0">
                <a:effectLst>
                  <a:glow rad="38100">
                    <a:schemeClr val="bg1">
                      <a:lumMod val="50000"/>
                      <a:lumOff val="50000"/>
                      <a:alpha val="20000"/>
                    </a:schemeClr>
                  </a:glow>
                </a:effectLst>
              </a:rPr>
              <a:t>Off / Not visible during the instructional day</a:t>
            </a:r>
          </a:p>
          <a:p>
            <a:pPr lvl="1"/>
            <a:r>
              <a:rPr lang="en-US" sz="2400" dirty="0" smtClean="0">
                <a:effectLst>
                  <a:glow rad="38100">
                    <a:schemeClr val="bg1">
                      <a:lumMod val="50000"/>
                      <a:lumOff val="50000"/>
                      <a:alpha val="20000"/>
                    </a:schemeClr>
                  </a:glow>
                </a:effectLst>
              </a:rPr>
              <a:t>Only for instructional purposes (w/ teacher consent)</a:t>
            </a:r>
          </a:p>
        </p:txBody>
      </p:sp>
      <p:sp>
        <p:nvSpPr>
          <p:cNvPr id="5" name="Title 4"/>
          <p:cNvSpPr>
            <a:spLocks noGrp="1"/>
          </p:cNvSpPr>
          <p:nvPr>
            <p:ph type="title"/>
          </p:nvPr>
        </p:nvSpPr>
        <p:spPr>
          <a:xfrm>
            <a:off x="457200" y="533400"/>
            <a:ext cx="7511473" cy="1312480"/>
          </a:xfrm>
        </p:spPr>
        <p:txBody>
          <a:bodyPr/>
          <a:lstStyle/>
          <a:p>
            <a:r>
              <a:rPr lang="en-US" dirty="0" smtClean="0"/>
              <a:t>Behavior Expectations</a:t>
            </a:r>
            <a:endParaRPr lang="en-US" dirty="0"/>
          </a:p>
        </p:txBody>
      </p:sp>
    </p:spTree>
    <p:extLst>
      <p:ext uri="{BB962C8B-B14F-4D97-AF65-F5344CB8AC3E}">
        <p14:creationId xmlns:p14="http://schemas.microsoft.com/office/powerpoint/2010/main" val="1543952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511473" cy="1312480"/>
          </a:xfrm>
        </p:spPr>
        <p:txBody>
          <a:bodyPr/>
          <a:lstStyle/>
          <a:p>
            <a:r>
              <a:rPr lang="en-US" dirty="0" smtClean="0"/>
              <a:t>Attendance</a:t>
            </a:r>
            <a:endParaRPr lang="en-US" dirty="0"/>
          </a:p>
        </p:txBody>
      </p:sp>
      <p:sp>
        <p:nvSpPr>
          <p:cNvPr id="3" name="Content Placeholder 2"/>
          <p:cNvSpPr>
            <a:spLocks noGrp="1"/>
          </p:cNvSpPr>
          <p:nvPr>
            <p:ph idx="1"/>
          </p:nvPr>
        </p:nvSpPr>
        <p:spPr>
          <a:xfrm>
            <a:off x="0" y="609600"/>
            <a:ext cx="9144000" cy="6248400"/>
          </a:xfrm>
        </p:spPr>
        <p:txBody>
          <a:bodyPr>
            <a:noAutofit/>
          </a:bodyPr>
          <a:lstStyle/>
          <a:p>
            <a:r>
              <a:rPr lang="en-US" sz="2400" dirty="0">
                <a:effectLst/>
              </a:rPr>
              <a:t>Regular attendance is essential to school success.  </a:t>
            </a:r>
            <a:endParaRPr lang="en-US" sz="2400" dirty="0" smtClean="0">
              <a:effectLst/>
            </a:endParaRPr>
          </a:p>
          <a:p>
            <a:r>
              <a:rPr lang="en-US" sz="2400" dirty="0" smtClean="0">
                <a:effectLst/>
              </a:rPr>
              <a:t>Students </a:t>
            </a:r>
            <a:r>
              <a:rPr lang="en-US" sz="2400" dirty="0">
                <a:effectLst/>
              </a:rPr>
              <a:t>are not allowed to participate in after-school activities if they have been absent on the same day</a:t>
            </a:r>
            <a:r>
              <a:rPr lang="en-US" sz="2400" dirty="0" smtClean="0">
                <a:effectLst/>
              </a:rPr>
              <a:t>.</a:t>
            </a:r>
          </a:p>
          <a:p>
            <a:r>
              <a:rPr lang="en-US" sz="2400" dirty="0">
                <a:effectLst/>
              </a:rPr>
              <a:t>A phone call or written note from a parent/guardian must be presented to the Attendance Clerk prior to readmission to classes.  </a:t>
            </a:r>
            <a:endParaRPr lang="en-US" sz="2400" dirty="0" smtClean="0">
              <a:effectLst/>
            </a:endParaRPr>
          </a:p>
          <a:p>
            <a:r>
              <a:rPr lang="en-US" sz="2400" dirty="0" smtClean="0">
                <a:effectLst/>
              </a:rPr>
              <a:t>The </a:t>
            </a:r>
            <a:r>
              <a:rPr lang="en-US" sz="2400" dirty="0">
                <a:effectLst/>
              </a:rPr>
              <a:t>Canyon Hills’ office staff will attempt to contact a parent/guardian to confirm unexcused absences</a:t>
            </a:r>
            <a:endParaRPr lang="en-US" sz="2400" dirty="0" smtClean="0">
              <a:effectLst/>
            </a:endParaRPr>
          </a:p>
          <a:p>
            <a:r>
              <a:rPr lang="en-US" sz="2400" dirty="0">
                <a:effectLst/>
              </a:rPr>
              <a:t>A student is considered tardy when he/she is not in their seat when the class bell rings.  </a:t>
            </a:r>
            <a:endParaRPr lang="en-US" sz="2400" dirty="0" smtClean="0">
              <a:effectLst/>
            </a:endParaRPr>
          </a:p>
          <a:p>
            <a:r>
              <a:rPr lang="en-US" sz="2400" dirty="0" smtClean="0">
                <a:effectLst/>
              </a:rPr>
              <a:t>Students </a:t>
            </a:r>
            <a:r>
              <a:rPr lang="en-US" sz="2400" dirty="0">
                <a:effectLst/>
              </a:rPr>
              <a:t>arriving after school has started must report to the Attendance Clerk. </a:t>
            </a:r>
            <a:endParaRPr lang="en-US" sz="2400" dirty="0"/>
          </a:p>
        </p:txBody>
      </p:sp>
    </p:spTree>
    <p:extLst>
      <p:ext uri="{BB962C8B-B14F-4D97-AF65-F5344CB8AC3E}">
        <p14:creationId xmlns:p14="http://schemas.microsoft.com/office/powerpoint/2010/main" val="3248338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511473" cy="1312480"/>
          </a:xfrm>
        </p:spPr>
        <p:txBody>
          <a:bodyPr/>
          <a:lstStyle/>
          <a:p>
            <a:r>
              <a:rPr lang="en-US" dirty="0" smtClean="0"/>
              <a:t>Dress Code</a:t>
            </a:r>
            <a:endParaRPr lang="en-US" dirty="0"/>
          </a:p>
        </p:txBody>
      </p:sp>
      <p:sp>
        <p:nvSpPr>
          <p:cNvPr id="3" name="Content Placeholder 2"/>
          <p:cNvSpPr>
            <a:spLocks noGrp="1"/>
          </p:cNvSpPr>
          <p:nvPr>
            <p:ph idx="1"/>
          </p:nvPr>
        </p:nvSpPr>
        <p:spPr>
          <a:xfrm>
            <a:off x="152400" y="1295400"/>
            <a:ext cx="8991600" cy="5410200"/>
          </a:xfrm>
        </p:spPr>
        <p:txBody>
          <a:bodyPr>
            <a:normAutofit/>
          </a:bodyPr>
          <a:lstStyle/>
          <a:p>
            <a:r>
              <a:rPr lang="en-US" sz="2400" dirty="0">
                <a:effectLst>
                  <a:glow rad="38100">
                    <a:schemeClr val="bg1">
                      <a:lumMod val="50000"/>
                      <a:lumOff val="50000"/>
                      <a:alpha val="20000"/>
                    </a:schemeClr>
                  </a:glow>
                </a:effectLst>
              </a:rPr>
              <a:t>Clothing which allows undergarments to be visually observed is not permitted</a:t>
            </a:r>
          </a:p>
          <a:p>
            <a:r>
              <a:rPr lang="en-US" sz="2400" dirty="0">
                <a:effectLst>
                  <a:glow rad="38100">
                    <a:schemeClr val="bg1">
                      <a:lumMod val="50000"/>
                      <a:lumOff val="50000"/>
                      <a:alpha val="20000"/>
                    </a:schemeClr>
                  </a:glow>
                </a:effectLst>
              </a:rPr>
              <a:t>Bare midriffs are not permitted</a:t>
            </a:r>
          </a:p>
          <a:p>
            <a:r>
              <a:rPr lang="en-US" sz="2400" dirty="0">
                <a:effectLst>
                  <a:glow rad="38100">
                    <a:schemeClr val="bg1">
                      <a:lumMod val="50000"/>
                      <a:lumOff val="50000"/>
                      <a:alpha val="20000"/>
                    </a:schemeClr>
                  </a:glow>
                </a:effectLst>
              </a:rPr>
              <a:t>Halter, tube, spaghetti straps, strapless tops are not permitted.</a:t>
            </a:r>
          </a:p>
          <a:p>
            <a:r>
              <a:rPr lang="en-US" sz="2400" dirty="0">
                <a:effectLst>
                  <a:glow rad="38100">
                    <a:schemeClr val="bg1">
                      <a:lumMod val="50000"/>
                      <a:lumOff val="50000"/>
                      <a:alpha val="20000"/>
                    </a:schemeClr>
                  </a:glow>
                </a:effectLst>
              </a:rPr>
              <a:t>Tight/revealing clothing is not permitted.</a:t>
            </a:r>
          </a:p>
          <a:p>
            <a:r>
              <a:rPr lang="en-US" sz="2400" dirty="0">
                <a:effectLst>
                  <a:glow rad="38100">
                    <a:schemeClr val="bg1">
                      <a:lumMod val="50000"/>
                      <a:lumOff val="50000"/>
                      <a:alpha val="20000"/>
                    </a:schemeClr>
                  </a:glow>
                </a:effectLst>
              </a:rPr>
              <a:t>Tank tops are not permitted unless covered</a:t>
            </a:r>
          </a:p>
          <a:p>
            <a:r>
              <a:rPr lang="en-US" sz="2400" dirty="0">
                <a:effectLst>
                  <a:glow rad="38100">
                    <a:schemeClr val="bg1">
                      <a:lumMod val="50000"/>
                      <a:lumOff val="50000"/>
                      <a:alpha val="20000"/>
                    </a:schemeClr>
                  </a:glow>
                </a:effectLst>
              </a:rPr>
              <a:t>Skirts or shorts must be no shorter than 5” above the knee</a:t>
            </a:r>
          </a:p>
          <a:p>
            <a:r>
              <a:rPr lang="en-US" sz="2400" dirty="0">
                <a:effectLst>
                  <a:glow rad="38100">
                    <a:schemeClr val="bg1">
                      <a:lumMod val="50000"/>
                      <a:lumOff val="50000"/>
                      <a:alpha val="20000"/>
                    </a:schemeClr>
                  </a:glow>
                </a:effectLst>
              </a:rPr>
              <a:t>Clothing shall be free of writing, pictures or any other insignia which are crude, vulgar, profane, or sexually suggestive, which bear drug, alcohol or tobacco company advertising, promotions and likenesses or which advocate racial, ethnic or religions prejudice</a:t>
            </a:r>
            <a:r>
              <a:rPr lang="en-US" sz="2400" dirty="0" smtClean="0">
                <a:effectLst>
                  <a:glow rad="38100">
                    <a:schemeClr val="bg1">
                      <a:lumMod val="50000"/>
                      <a:lumOff val="50000"/>
                      <a:alpha val="20000"/>
                    </a:schemeClr>
                  </a:glow>
                </a:effectLst>
              </a:rPr>
              <a:t>.</a:t>
            </a:r>
            <a:endParaRPr lang="en-US" sz="2400" dirty="0">
              <a:effectLst>
                <a:glow rad="38100">
                  <a:schemeClr val="bg1">
                    <a:lumMod val="50000"/>
                    <a:lumOff val="50000"/>
                    <a:alpha val="20000"/>
                  </a:schemeClr>
                </a:glow>
              </a:effectLst>
            </a:endParaRPr>
          </a:p>
        </p:txBody>
      </p:sp>
    </p:spTree>
    <p:extLst>
      <p:ext uri="{BB962C8B-B14F-4D97-AF65-F5344CB8AC3E}">
        <p14:creationId xmlns:p14="http://schemas.microsoft.com/office/powerpoint/2010/main" val="2993225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Drop-off &amp; Pick-up</a:t>
            </a:r>
            <a:endParaRPr lang="en-US" dirty="0"/>
          </a:p>
        </p:txBody>
      </p:sp>
      <p:sp>
        <p:nvSpPr>
          <p:cNvPr id="3" name="Content Placeholder 2"/>
          <p:cNvSpPr>
            <a:spLocks noGrp="1"/>
          </p:cNvSpPr>
          <p:nvPr>
            <p:ph idx="1"/>
          </p:nvPr>
        </p:nvSpPr>
        <p:spPr>
          <a:xfrm>
            <a:off x="304800" y="1600200"/>
            <a:ext cx="8534400" cy="4525963"/>
          </a:xfrm>
        </p:spPr>
        <p:txBody>
          <a:bodyPr vert="horz" lIns="91440" tIns="45720" rIns="91440" bIns="45720" rtlCol="0" anchor="t">
            <a:normAutofit/>
          </a:bodyPr>
          <a:lstStyle/>
          <a:p>
            <a:pPr marL="0" indent="0">
              <a:buNone/>
            </a:pPr>
            <a:r>
              <a:rPr lang="en-US" dirty="0"/>
              <a:t>Regular Day</a:t>
            </a:r>
          </a:p>
          <a:p>
            <a:pPr lvl="1">
              <a:buFont typeface="Wingdings" panose="05000000000000000000" pitchFamily="2" charset="2"/>
              <a:buChar char="q"/>
            </a:pPr>
            <a:r>
              <a:rPr lang="en-US" sz="2400" dirty="0"/>
              <a:t>7:15am - School gates open</a:t>
            </a:r>
          </a:p>
          <a:p>
            <a:pPr lvl="1">
              <a:buFont typeface="Wingdings" panose="05000000000000000000" pitchFamily="2" charset="2"/>
              <a:buChar char="q"/>
            </a:pPr>
            <a:r>
              <a:rPr lang="en-US" sz="2400" dirty="0"/>
              <a:t>7:15-7:30am - Students in quad</a:t>
            </a:r>
          </a:p>
          <a:p>
            <a:pPr lvl="1">
              <a:buFont typeface="Wingdings" panose="05000000000000000000" pitchFamily="2" charset="2"/>
              <a:buChar char="q"/>
            </a:pPr>
            <a:r>
              <a:rPr lang="en-US" sz="2400" dirty="0"/>
              <a:t>7:30-7:45am– Students in quad/blacktop/field/library</a:t>
            </a:r>
          </a:p>
          <a:p>
            <a:pPr marL="0" indent="0">
              <a:buNone/>
            </a:pPr>
            <a:r>
              <a:rPr lang="en-US" dirty="0"/>
              <a:t>Late Start MONDAY schedule</a:t>
            </a:r>
          </a:p>
          <a:p>
            <a:pPr lvl="1">
              <a:buFont typeface="Wingdings" panose="05000000000000000000" pitchFamily="2" charset="2"/>
              <a:buChar char="q"/>
            </a:pPr>
            <a:r>
              <a:rPr lang="en-US" sz="2400" dirty="0"/>
              <a:t> 7:15am – School gates open</a:t>
            </a:r>
          </a:p>
          <a:p>
            <a:pPr lvl="1">
              <a:buFont typeface="Wingdings" panose="05000000000000000000" pitchFamily="2" charset="2"/>
              <a:buChar char="q"/>
            </a:pPr>
            <a:r>
              <a:rPr lang="en-US" sz="2400" dirty="0"/>
              <a:t>7:15-8:15am – Quad (Study Hall)</a:t>
            </a:r>
          </a:p>
          <a:p>
            <a:pPr lvl="1">
              <a:buFont typeface="Wingdings" panose="05000000000000000000" pitchFamily="2" charset="2"/>
              <a:buChar char="q"/>
            </a:pPr>
            <a:r>
              <a:rPr lang="en-US" sz="2400" dirty="0"/>
              <a:t>8:30am - Recommended Drop-off </a:t>
            </a:r>
          </a:p>
          <a:p>
            <a:pPr lvl="1">
              <a:buFont typeface="Wingdings" panose="05000000000000000000" pitchFamily="2" charset="2"/>
              <a:buChar char="q"/>
            </a:pPr>
            <a:r>
              <a:rPr lang="en-US" sz="2400" dirty="0"/>
              <a:t>8:15-8:45am – Students in quad/blacktop/field/library</a:t>
            </a:r>
          </a:p>
          <a:p>
            <a:pPr marL="457200" lvl="1" indent="0">
              <a:buNone/>
            </a:pPr>
            <a:endParaRPr lang="en-US" sz="2400" dirty="0"/>
          </a:p>
        </p:txBody>
      </p:sp>
    </p:spTree>
    <p:extLst>
      <p:ext uri="{BB962C8B-B14F-4D97-AF65-F5344CB8AC3E}">
        <p14:creationId xmlns:p14="http://schemas.microsoft.com/office/powerpoint/2010/main" val="196904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ehzad Bhojani\AppData\Local\Microsoft\Windows\Temporary Internet Files\Content.Outlook\2YAZEZHR\20140814_1308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365" y="381000"/>
            <a:ext cx="4349635" cy="32419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hehzad Bhojani\AppData\Local\Microsoft\Windows\Temporary Internet Files\Content.Outlook\2YAZEZHR\20140814_130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81000"/>
            <a:ext cx="4114800" cy="32419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hehzad Bhojani\AppData\Local\Microsoft\Windows\Temporary Internet Files\Content.Outlook\2YAZEZHR\20140814_1308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733800"/>
            <a:ext cx="7696200" cy="270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425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58508" t="27924" r="5522" b="31731"/>
          <a:stretch>
            <a:fillRect/>
          </a:stretch>
        </p:blipFill>
        <p:spPr bwMode="auto">
          <a:xfrm>
            <a:off x="152400" y="1371600"/>
            <a:ext cx="8894427" cy="43433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2091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9575"/>
            <a:ext cx="9143999" cy="685800"/>
          </a:xfrm>
        </p:spPr>
        <p:txBody>
          <a:bodyPr>
            <a:normAutofit/>
          </a:bodyPr>
          <a:lstStyle/>
          <a:p>
            <a:pPr algn="ctr"/>
            <a:r>
              <a:rPr lang="en-US" b="1" u="none" dirty="0" smtClean="0">
                <a:solidFill>
                  <a:schemeClr val="tx1"/>
                </a:solidFill>
                <a:effectLst>
                  <a:outerShdw blurRad="38100" dist="38100" dir="2700000" algn="tl">
                    <a:srgbClr val="000000">
                      <a:alpha val="43137"/>
                    </a:srgbClr>
                  </a:outerShdw>
                </a:effectLst>
                <a:latin typeface="Kristen ITC" pitchFamily="66" charset="0"/>
              </a:rPr>
              <a:t>Administration</a:t>
            </a:r>
            <a:endParaRPr lang="en-US" b="1" u="none" dirty="0">
              <a:solidFill>
                <a:schemeClr val="tx1"/>
              </a:solidFill>
              <a:effectLst>
                <a:outerShdw blurRad="38100" dist="38100" dir="2700000" algn="tl">
                  <a:srgbClr val="000000">
                    <a:alpha val="43137"/>
                  </a:srgbClr>
                </a:outerShdw>
              </a:effectLst>
              <a:latin typeface="Kristen ITC" pitchFamily="66" charset="0"/>
            </a:endParaRPr>
          </a:p>
        </p:txBody>
      </p:sp>
      <p:pic>
        <p:nvPicPr>
          <p:cNvPr id="1028" name="Picture 4" descr="Shehzad Bhoj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539" y="2862568"/>
            <a:ext cx="2661211" cy="2362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246913"/>
            <a:ext cx="3569023" cy="1077218"/>
          </a:xfrm>
          <a:prstGeom prst="rect">
            <a:avLst/>
          </a:prstGeom>
          <a:noFill/>
        </p:spPr>
        <p:txBody>
          <a:bodyPr wrap="square" rtlCol="0" anchor="t">
            <a:spAutoFit/>
          </a:bodyPr>
          <a:lstStyle/>
          <a:p>
            <a:pPr algn="ctr"/>
            <a:r>
              <a:rPr lang="en-US" sz="3200" dirty="0">
                <a:effectLst>
                  <a:outerShdw blurRad="38100" dist="38100" dir="2700000" algn="tl">
                    <a:srgbClr val="000000">
                      <a:alpha val="43137"/>
                    </a:srgbClr>
                  </a:outerShdw>
                </a:effectLst>
                <a:latin typeface="Calibri" panose="020F0502020204030204" pitchFamily="34" charset="0"/>
              </a:rPr>
              <a:t>Mr. Shehzad Bhojani</a:t>
            </a:r>
          </a:p>
          <a:p>
            <a:pPr algn="ctr"/>
            <a:r>
              <a:rPr lang="en-US" sz="3200" dirty="0">
                <a:effectLst>
                  <a:outerShdw blurRad="38100" dist="38100" dir="2700000" algn="tl">
                    <a:srgbClr val="000000">
                      <a:alpha val="43137"/>
                    </a:srgbClr>
                  </a:outerShdw>
                </a:effectLst>
                <a:latin typeface="Calibri" panose="020F0502020204030204" pitchFamily="34" charset="0"/>
              </a:rPr>
              <a:t>Principal</a:t>
            </a:r>
          </a:p>
        </p:txBody>
      </p:sp>
      <p:pic>
        <p:nvPicPr>
          <p:cNvPr id="8" name="Picture 2" descr="C:\Users\Shehzad Bhojani\Desktop\20140731_1244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69" t="29078" r="32858" b="5690"/>
          <a:stretch/>
        </p:blipFill>
        <p:spPr bwMode="auto">
          <a:xfrm>
            <a:off x="5105400" y="2286000"/>
            <a:ext cx="1447800" cy="18097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91400" y="4419600"/>
            <a:ext cx="1518147" cy="196600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29200" y="1311808"/>
            <a:ext cx="3457438" cy="522288"/>
          </a:xfrm>
          <a:prstGeom prst="rect">
            <a:avLst/>
          </a:prstGeom>
          <a:noFill/>
        </p:spPr>
        <p:txBody>
          <a:bodyPr wrap="square" rtlCol="0">
            <a:spAutoFit/>
          </a:bodyPr>
          <a:lstStyle/>
          <a:p>
            <a:pPr algn="ctr"/>
            <a:r>
              <a:rPr lang="en-US" sz="2800" b="1" dirty="0" smtClean="0"/>
              <a:t>Assistant Principals</a:t>
            </a:r>
            <a:endParaRPr lang="en-US" sz="2800" b="1" dirty="0"/>
          </a:p>
        </p:txBody>
      </p:sp>
      <p:sp>
        <p:nvSpPr>
          <p:cNvPr id="10" name="TextBox 9"/>
          <p:cNvSpPr txBox="1"/>
          <p:nvPr/>
        </p:nvSpPr>
        <p:spPr>
          <a:xfrm>
            <a:off x="6629400" y="2858869"/>
            <a:ext cx="2454728" cy="646331"/>
          </a:xfrm>
          <a:prstGeom prst="rect">
            <a:avLst/>
          </a:prstGeom>
          <a:noFill/>
        </p:spPr>
        <p:txBody>
          <a:bodyPr wrap="square" rtlCol="0">
            <a:spAutoFit/>
          </a:bodyPr>
          <a:lstStyle/>
          <a:p>
            <a:pPr algn="ctr"/>
            <a:r>
              <a:rPr lang="en-US" b="1" dirty="0" smtClean="0"/>
              <a:t>Ms. Renee Edwards (7</a:t>
            </a:r>
            <a:r>
              <a:rPr lang="en-US" b="1" baseline="30000" dirty="0" smtClean="0"/>
              <a:t>th</a:t>
            </a:r>
            <a:r>
              <a:rPr lang="en-US" b="1" dirty="0" smtClean="0"/>
              <a:t> Grade)</a:t>
            </a:r>
            <a:endParaRPr lang="en-US" b="1" dirty="0"/>
          </a:p>
        </p:txBody>
      </p:sp>
      <p:sp>
        <p:nvSpPr>
          <p:cNvPr id="12" name="TextBox 11"/>
          <p:cNvSpPr txBox="1"/>
          <p:nvPr/>
        </p:nvSpPr>
        <p:spPr>
          <a:xfrm>
            <a:off x="4848580" y="5181600"/>
            <a:ext cx="2347201" cy="646331"/>
          </a:xfrm>
          <a:prstGeom prst="rect">
            <a:avLst/>
          </a:prstGeom>
          <a:noFill/>
        </p:spPr>
        <p:txBody>
          <a:bodyPr wrap="square" rtlCol="0">
            <a:spAutoFit/>
          </a:bodyPr>
          <a:lstStyle/>
          <a:p>
            <a:pPr algn="ctr"/>
            <a:r>
              <a:rPr lang="en-US" b="1" dirty="0" smtClean="0"/>
              <a:t>Mr. Daniel Gervais (8</a:t>
            </a:r>
            <a:r>
              <a:rPr lang="en-US" b="1" baseline="30000" dirty="0" smtClean="0"/>
              <a:t>th</a:t>
            </a:r>
            <a:r>
              <a:rPr lang="en-US" b="1" dirty="0" smtClean="0"/>
              <a:t> Grade)</a:t>
            </a:r>
            <a:endParaRPr lang="en-US" b="1" dirty="0"/>
          </a:p>
        </p:txBody>
      </p:sp>
    </p:spTree>
  </p:cSld>
  <p:clrMapOvr>
    <a:masterClrMapping/>
  </p:clrMapOvr>
  <p:transition advTm="415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ehzad Bhojani\AppData\Local\Microsoft\Windows\Temporary Internet Files\Content.Outlook\2YAZEZHR\20140814_1328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8458200"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3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Hours</a:t>
            </a:r>
            <a:endParaRPr lang="en-US" dirty="0"/>
          </a:p>
        </p:txBody>
      </p:sp>
      <p:sp>
        <p:nvSpPr>
          <p:cNvPr id="3" name="Content Placeholder 2"/>
          <p:cNvSpPr>
            <a:spLocks noGrp="1"/>
          </p:cNvSpPr>
          <p:nvPr>
            <p:ph idx="1"/>
          </p:nvPr>
        </p:nvSpPr>
        <p:spPr>
          <a:xfrm>
            <a:off x="762000" y="1927159"/>
            <a:ext cx="7511472" cy="3810000"/>
          </a:xfrm>
        </p:spPr>
        <p:txBody>
          <a:bodyPr>
            <a:normAutofit/>
          </a:bodyPr>
          <a:lstStyle/>
          <a:p>
            <a:r>
              <a:rPr lang="en-US" sz="2000" b="1" dirty="0"/>
              <a:t>REGULAR </a:t>
            </a:r>
            <a:r>
              <a:rPr lang="en-US" sz="2000" b="1" dirty="0" smtClean="0"/>
              <a:t>SCHEDULE – TUESDAY THROUGH FRIDAY</a:t>
            </a:r>
          </a:p>
          <a:p>
            <a:pPr lvl="1"/>
            <a:r>
              <a:rPr lang="en-US" sz="1800" b="1" dirty="0" smtClean="0"/>
              <a:t>7:55 TO 1:58</a:t>
            </a:r>
          </a:p>
          <a:p>
            <a:endParaRPr lang="en-US" sz="2000" b="1" dirty="0"/>
          </a:p>
          <a:p>
            <a:r>
              <a:rPr lang="en-US" sz="2000" b="1" dirty="0" smtClean="0"/>
              <a:t>LATE START - FIRST DAY OF THE WEEK (USUALLY MONDAY)</a:t>
            </a:r>
          </a:p>
          <a:p>
            <a:pPr lvl="1"/>
            <a:r>
              <a:rPr lang="en-US" sz="1800" b="1" dirty="0" smtClean="0"/>
              <a:t>8:50 TO 1:56</a:t>
            </a:r>
          </a:p>
          <a:p>
            <a:pPr lvl="1"/>
            <a:endParaRPr lang="en-US" sz="1800" b="1" dirty="0"/>
          </a:p>
          <a:p>
            <a:r>
              <a:rPr lang="en-US" sz="2000" b="1" dirty="0" smtClean="0"/>
              <a:t>MINIMUM DAY</a:t>
            </a:r>
          </a:p>
          <a:p>
            <a:pPr lvl="1"/>
            <a:r>
              <a:rPr lang="en-US" sz="1800" b="1" dirty="0" smtClean="0"/>
              <a:t>7:55 TO 12:31</a:t>
            </a:r>
          </a:p>
        </p:txBody>
      </p:sp>
    </p:spTree>
    <p:extLst>
      <p:ext uri="{BB962C8B-B14F-4D97-AF65-F5344CB8AC3E}">
        <p14:creationId xmlns:p14="http://schemas.microsoft.com/office/powerpoint/2010/main" val="2030765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27" y="0"/>
            <a:ext cx="7511473" cy="1312480"/>
          </a:xfrm>
        </p:spPr>
        <p:txBody>
          <a:bodyPr/>
          <a:lstStyle/>
          <a:p>
            <a:r>
              <a:rPr lang="en-US" dirty="0"/>
              <a:t>Rotating Schedule</a:t>
            </a:r>
          </a:p>
        </p:txBody>
      </p:sp>
      <p:pic>
        <p:nvPicPr>
          <p:cNvPr id="6" name="Picture 5"/>
          <p:cNvPicPr/>
          <p:nvPr/>
        </p:nvPicPr>
        <p:blipFill rotWithShape="1">
          <a:blip r:embed="rId3"/>
          <a:srcRect l="53740" t="36063" r="17188" b="18145"/>
          <a:stretch/>
        </p:blipFill>
        <p:spPr bwMode="auto">
          <a:xfrm>
            <a:off x="533400" y="990600"/>
            <a:ext cx="81534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1797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a:noFill/>
        </p:spPr>
        <p:txBody>
          <a:bodyPr>
            <a:normAutofit fontScale="92500"/>
          </a:bodyPr>
          <a:lstStyle/>
          <a:p>
            <a:pPr marL="0" indent="0" algn="ctr">
              <a:buNone/>
            </a:pPr>
            <a:r>
              <a:rPr lang="en-US" sz="4800" u="sng" dirty="0" smtClean="0"/>
              <a:t>Social &amp; Emotional Well-being</a:t>
            </a:r>
            <a:r>
              <a:rPr lang="en-US" sz="4800" dirty="0" smtClean="0"/>
              <a:t> </a:t>
            </a:r>
          </a:p>
          <a:p>
            <a:r>
              <a:rPr lang="en-US" sz="5400" dirty="0" smtClean="0">
                <a:solidFill>
                  <a:srgbClr val="FFC000"/>
                </a:solidFill>
              </a:rPr>
              <a:t>Positive </a:t>
            </a:r>
            <a:r>
              <a:rPr lang="en-US" sz="5400" dirty="0">
                <a:solidFill>
                  <a:srgbClr val="FFC000"/>
                </a:solidFill>
              </a:rPr>
              <a:t>School </a:t>
            </a:r>
            <a:r>
              <a:rPr lang="en-US" sz="5400" dirty="0" smtClean="0">
                <a:solidFill>
                  <a:srgbClr val="FFC000"/>
                </a:solidFill>
              </a:rPr>
              <a:t>Climate</a:t>
            </a:r>
          </a:p>
          <a:p>
            <a:r>
              <a:rPr lang="en-US" sz="5400" dirty="0" smtClean="0">
                <a:solidFill>
                  <a:srgbClr val="92D050"/>
                </a:solidFill>
              </a:rPr>
              <a:t>School Connectedness </a:t>
            </a:r>
          </a:p>
          <a:p>
            <a:r>
              <a:rPr lang="en-US" sz="5400" dirty="0" smtClean="0">
                <a:solidFill>
                  <a:srgbClr val="00B0F0"/>
                </a:solidFill>
              </a:rPr>
              <a:t>Creating the World’s Greatest Junior High School</a:t>
            </a:r>
            <a:endParaRPr lang="en-US" sz="5400" dirty="0">
              <a:solidFill>
                <a:srgbClr val="00B0F0"/>
              </a:solidFill>
            </a:endParaRPr>
          </a:p>
        </p:txBody>
      </p:sp>
    </p:spTree>
    <p:extLst>
      <p:ext uri="{BB962C8B-B14F-4D97-AF65-F5344CB8AC3E}">
        <p14:creationId xmlns:p14="http://schemas.microsoft.com/office/powerpoint/2010/main" val="495944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457200"/>
            <a:ext cx="8610600" cy="1938992"/>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Our Renaissance Program promotes and celebrates Academic Success with…</a:t>
            </a:r>
            <a:endParaRPr lang="en-US" sz="4000" b="1" dirty="0">
              <a:effectLst>
                <a:outerShdw blurRad="38100" dist="38100" dir="2700000" algn="tl">
                  <a:srgbClr val="000000">
                    <a:alpha val="43137"/>
                  </a:srgbClr>
                </a:outerShdw>
              </a:effectLst>
              <a:latin typeface="Kristen ITC" pitchFamily="66" charset="0"/>
            </a:endParaRPr>
          </a:p>
        </p:txBody>
      </p:sp>
      <p:pic>
        <p:nvPicPr>
          <p:cNvPr id="5" name="Picture 4" descr="Picture1.jpg"/>
          <p:cNvPicPr>
            <a:picLocks noChangeAspect="1"/>
          </p:cNvPicPr>
          <p:nvPr/>
        </p:nvPicPr>
        <p:blipFill>
          <a:blip r:embed="rId3" cstate="print"/>
          <a:srcRect t="38333" b="18333"/>
          <a:stretch>
            <a:fillRect/>
          </a:stretch>
        </p:blipFill>
        <p:spPr>
          <a:xfrm>
            <a:off x="954170" y="3200400"/>
            <a:ext cx="731186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13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066800"/>
            <a:ext cx="8153400" cy="5078313"/>
          </a:xfrm>
          <a:prstGeom prst="rect">
            <a:avLst/>
          </a:prstGeom>
          <a:noFill/>
        </p:spPr>
        <p:txBody>
          <a:bodyPr wrap="square" rtlCol="0">
            <a:spAutoFit/>
          </a:bodyPr>
          <a:lstStyle/>
          <a:p>
            <a:pPr>
              <a:lnSpc>
                <a:spcPct val="150000"/>
              </a:lnSpc>
            </a:pPr>
            <a:r>
              <a:rPr lang="en-US" sz="3600" b="1" dirty="0" smtClean="0">
                <a:effectLst>
                  <a:outerShdw blurRad="38100" dist="38100" dir="2700000" algn="tl">
                    <a:srgbClr val="000000">
                      <a:alpha val="43137"/>
                    </a:srgbClr>
                  </a:outerShdw>
                </a:effectLst>
                <a:latin typeface="Kristen ITC" pitchFamily="66" charset="0"/>
              </a:rPr>
              <a:t>Gold 4.0</a:t>
            </a:r>
          </a:p>
          <a:p>
            <a:pPr>
              <a:lnSpc>
                <a:spcPct val="150000"/>
              </a:lnSpc>
            </a:pPr>
            <a:r>
              <a:rPr lang="en-US" sz="3600" b="1" dirty="0" smtClean="0">
                <a:effectLst>
                  <a:outerShdw blurRad="38100" dist="38100" dir="2700000" algn="tl">
                    <a:srgbClr val="000000">
                      <a:alpha val="43137"/>
                    </a:srgbClr>
                  </a:outerShdw>
                </a:effectLst>
                <a:latin typeface="Kristen ITC" pitchFamily="66" charset="0"/>
              </a:rPr>
              <a:t>Silver 3.99 - 3.5</a:t>
            </a:r>
          </a:p>
          <a:p>
            <a:pPr>
              <a:lnSpc>
                <a:spcPct val="150000"/>
              </a:lnSpc>
            </a:pPr>
            <a:r>
              <a:rPr lang="en-US" sz="3600" b="1" dirty="0" smtClean="0">
                <a:effectLst>
                  <a:outerShdw blurRad="38100" dist="38100" dir="2700000" algn="tl">
                    <a:srgbClr val="000000">
                      <a:alpha val="43137"/>
                    </a:srgbClr>
                  </a:outerShdw>
                </a:effectLst>
                <a:latin typeface="Kristen ITC" pitchFamily="66" charset="0"/>
              </a:rPr>
              <a:t>Bronze 3.49 - 3.0</a:t>
            </a:r>
          </a:p>
          <a:p>
            <a:pPr>
              <a:lnSpc>
                <a:spcPct val="150000"/>
              </a:lnSpc>
            </a:pPr>
            <a:r>
              <a:rPr lang="en-US" sz="3600" b="1" dirty="0" smtClean="0">
                <a:effectLst>
                  <a:outerShdw blurRad="38100" dist="38100" dir="2700000" algn="tl">
                    <a:srgbClr val="000000">
                      <a:alpha val="43137"/>
                    </a:srgbClr>
                  </a:outerShdw>
                </a:effectLst>
                <a:latin typeface="Kristen ITC" pitchFamily="66" charset="0"/>
              </a:rPr>
              <a:t>Maroon 2.99 - 2.5</a:t>
            </a:r>
          </a:p>
          <a:p>
            <a:pPr>
              <a:lnSpc>
                <a:spcPct val="150000"/>
              </a:lnSpc>
            </a:pPr>
            <a:r>
              <a:rPr lang="en-US" sz="3600" b="1" dirty="0" smtClean="0">
                <a:effectLst>
                  <a:outerShdw blurRad="38100" dist="38100" dir="2700000" algn="tl">
                    <a:srgbClr val="000000">
                      <a:alpha val="43137"/>
                    </a:srgbClr>
                  </a:outerShdw>
                </a:effectLst>
                <a:latin typeface="Kristen ITC" pitchFamily="66" charset="0"/>
              </a:rPr>
              <a:t>Coyote 2.49 -2.0</a:t>
            </a:r>
          </a:p>
          <a:p>
            <a:pPr>
              <a:lnSpc>
                <a:spcPct val="150000"/>
              </a:lnSpc>
            </a:pPr>
            <a:r>
              <a:rPr lang="en-US" sz="3600" b="1" dirty="0" smtClean="0">
                <a:effectLst>
                  <a:outerShdw blurRad="38100" dist="38100" dir="2700000" algn="tl">
                    <a:srgbClr val="000000">
                      <a:alpha val="43137"/>
                    </a:srgbClr>
                  </a:outerShdw>
                </a:effectLst>
                <a:latin typeface="Kristen ITC" pitchFamily="66" charset="0"/>
              </a:rPr>
              <a:t>High 5 - Raise GPA .5 or higher </a:t>
            </a:r>
          </a:p>
        </p:txBody>
      </p:sp>
      <p:pic>
        <p:nvPicPr>
          <p:cNvPr id="5" name="Picture 4" descr="Picture1.jpg"/>
          <p:cNvPicPr>
            <a:picLocks noChangeAspect="1"/>
          </p:cNvPicPr>
          <p:nvPr/>
        </p:nvPicPr>
        <p:blipFill>
          <a:blip r:embed="rId3" cstate="print"/>
          <a:stretch>
            <a:fillRect/>
          </a:stretch>
        </p:blipFill>
        <p:spPr>
          <a:xfrm>
            <a:off x="4572000" y="1828800"/>
            <a:ext cx="3885334"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600200" y="331857"/>
            <a:ext cx="6019800" cy="707886"/>
          </a:xfrm>
          <a:prstGeom prst="rect">
            <a:avLst/>
          </a:prstGeom>
          <a:noFill/>
        </p:spPr>
        <p:txBody>
          <a:bodyPr wrap="square" rtlCol="0">
            <a:spAutoFit/>
          </a:bodyPr>
          <a:lstStyle/>
          <a:p>
            <a:r>
              <a:rPr lang="en-US" sz="4000" b="1" dirty="0" smtClean="0">
                <a:ln w="18415" cmpd="sng">
                  <a:solidFill>
                    <a:srgbClr val="FFFFFF"/>
                  </a:solidFill>
                  <a:prstDash val="solid"/>
                </a:ln>
                <a:effectLst>
                  <a:outerShdw blurRad="38100" dist="38100" dir="2700000" algn="tl">
                    <a:srgbClr val="000000">
                      <a:alpha val="43137"/>
                    </a:srgbClr>
                  </a:outerShdw>
                </a:effectLst>
                <a:latin typeface="Aharoni" pitchFamily="2" charset="-79"/>
                <a:cs typeface="Aharoni" pitchFamily="2" charset="-79"/>
              </a:rPr>
              <a:t>   </a:t>
            </a:r>
            <a:r>
              <a:rPr lang="en-US" sz="4000" b="1" u="sng" dirty="0" smtClean="0">
                <a:ln w="18415" cmpd="sng">
                  <a:solidFill>
                    <a:srgbClr val="FFFFFF"/>
                  </a:solidFill>
                  <a:prstDash val="solid"/>
                </a:ln>
                <a:effectLst>
                  <a:outerShdw blurRad="38100" dist="38100" dir="2700000" algn="tl">
                    <a:srgbClr val="000000">
                      <a:alpha val="43137"/>
                    </a:srgbClr>
                  </a:outerShdw>
                </a:effectLst>
                <a:latin typeface="Kristen ITC" pitchFamily="66" charset="0"/>
                <a:cs typeface="Aharoni" pitchFamily="2" charset="-79"/>
              </a:rPr>
              <a:t>GPA Reward Levels</a:t>
            </a:r>
            <a:endParaRPr lang="en-US" sz="4000" b="1" u="sng" dirty="0">
              <a:ln w="18415" cmpd="sng">
                <a:solidFill>
                  <a:srgbClr val="FFFFFF"/>
                </a:solidFill>
                <a:prstDash val="solid"/>
              </a:ln>
              <a:effectLst>
                <a:outerShdw blurRad="38100" dist="38100" dir="2700000" algn="tl">
                  <a:srgbClr val="000000">
                    <a:alpha val="43137"/>
                  </a:srgbClr>
                </a:outerShdw>
              </a:effectLst>
              <a:latin typeface="Kristen ITC" pitchFamily="66" charset="0"/>
              <a:cs typeface="Aharoni" pitchFamily="2" charset="-79"/>
            </a:endParaRPr>
          </a:p>
        </p:txBody>
      </p:sp>
    </p:spTree>
  </p:cSld>
  <p:clrMapOvr>
    <a:masterClrMapping/>
  </p:clrMapOvr>
  <p:transition advTm="513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N2[1].gif"/>
          <p:cNvPicPr preferRelativeResize="0">
            <a:picLocks/>
          </p:cNvPicPr>
          <p:nvPr/>
        </p:nvPicPr>
        <p:blipFill>
          <a:blip r:embed="rId3" cstate="print"/>
          <a:srcRect r="4444" b="3566"/>
          <a:stretch>
            <a:fillRect/>
          </a:stretch>
        </p:blipFill>
        <p:spPr>
          <a:xfrm>
            <a:off x="4876800" y="1905000"/>
            <a:ext cx="3209544" cy="3977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Picture9.jpg"/>
          <p:cNvPicPr>
            <a:picLocks noChangeAspect="1"/>
          </p:cNvPicPr>
          <p:nvPr/>
        </p:nvPicPr>
        <p:blipFill>
          <a:blip r:embed="rId4" cstate="print"/>
          <a:srcRect r="3477" b="3704"/>
          <a:stretch>
            <a:fillRect/>
          </a:stretch>
        </p:blipFill>
        <p:spPr>
          <a:xfrm>
            <a:off x="762000" y="1905000"/>
            <a:ext cx="3212709" cy="3977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685800" y="457200"/>
            <a:ext cx="8001000" cy="707886"/>
          </a:xfrm>
          <a:prstGeom prst="rect">
            <a:avLst/>
          </a:prstGeom>
        </p:spPr>
        <p:txBody>
          <a:bodyPr wrap="square">
            <a:spAutoFit/>
          </a:bodyPr>
          <a:lstStyle/>
          <a:p>
            <a:pPr algn="ctr"/>
            <a:r>
              <a:rPr lang="en-US" sz="4000" b="1" dirty="0" smtClean="0">
                <a:effectLst>
                  <a:outerShdw blurRad="38100" dist="38100" dir="2700000" algn="tl">
                    <a:srgbClr val="000000">
                      <a:alpha val="43137"/>
                    </a:srgbClr>
                  </a:outerShdw>
                </a:effectLst>
                <a:latin typeface="Kristen ITC" pitchFamily="66" charset="0"/>
              </a:rPr>
              <a:t>Annual Themed  T- shirts</a:t>
            </a:r>
            <a:endParaRPr lang="en-US" sz="40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513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F3106.JPG"/>
          <p:cNvPicPr>
            <a:picLocks noChangeAspect="1"/>
          </p:cNvPicPr>
          <p:nvPr/>
        </p:nvPicPr>
        <p:blipFill>
          <a:blip r:embed="rId3" cstate="print"/>
          <a:stretch>
            <a:fillRect/>
          </a:stretch>
        </p:blipFill>
        <p:spPr>
          <a:xfrm>
            <a:off x="609600" y="2133600"/>
            <a:ext cx="3962400" cy="3231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28600" y="533400"/>
            <a:ext cx="8534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Student Recognition Breakfasts!</a:t>
            </a:r>
            <a:endParaRPr lang="en-US" sz="4000" b="1" dirty="0">
              <a:effectLst>
                <a:outerShdw blurRad="38100" dist="38100" dir="2700000" algn="tl">
                  <a:srgbClr val="000000">
                    <a:alpha val="43137"/>
                  </a:srgbClr>
                </a:outerShdw>
              </a:effectLst>
              <a:latin typeface="Kristen ITC" pitchFamily="66" charset="0"/>
            </a:endParaRPr>
          </a:p>
        </p:txBody>
      </p:sp>
      <p:pic>
        <p:nvPicPr>
          <p:cNvPr id="5" name="Picture 4" descr="DSC_1024.jpg"/>
          <p:cNvPicPr>
            <a:picLocks noChangeAspect="1"/>
          </p:cNvPicPr>
          <p:nvPr/>
        </p:nvPicPr>
        <p:blipFill>
          <a:blip r:embed="rId4" cstate="print"/>
          <a:stretch>
            <a:fillRect/>
          </a:stretch>
        </p:blipFill>
        <p:spPr>
          <a:xfrm>
            <a:off x="4953000" y="1676400"/>
            <a:ext cx="3438823" cy="2140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2013-10-17 07.43.52.jpg"/>
          <p:cNvPicPr>
            <a:picLocks noChangeAspect="1"/>
          </p:cNvPicPr>
          <p:nvPr/>
        </p:nvPicPr>
        <p:blipFill>
          <a:blip r:embed="rId5" cstate="print"/>
          <a:stretch>
            <a:fillRect/>
          </a:stretch>
        </p:blipFill>
        <p:spPr>
          <a:xfrm>
            <a:off x="4953000" y="4038600"/>
            <a:ext cx="3438144" cy="2292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008"/>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63" y="595313"/>
            <a:ext cx="7775717" cy="1312862"/>
          </a:xfrm>
        </p:spPr>
        <p:txBody>
          <a:bodyPr/>
          <a:lstStyle/>
          <a:p>
            <a:r>
              <a:rPr lang="en-US" b="1">
                <a:solidFill>
                  <a:srgbClr val="FFFFFF"/>
                </a:solidFill>
                <a:latin typeface="Kristen ITC"/>
              </a:rPr>
              <a:t>Teacher Recognition breakfast</a:t>
            </a:r>
          </a:p>
        </p:txBody>
      </p:sp>
      <p:pic>
        <p:nvPicPr>
          <p:cNvPr id="4" name="Content Placeholder 3" descr="IMG_7040.JPG"/>
          <p:cNvPicPr>
            <a:picLocks noGrp="1" noChangeAspect="1"/>
          </p:cNvPicPr>
          <p:nvPr>
            <p:ph idx="1"/>
          </p:nvPr>
        </p:nvPicPr>
        <p:blipFill>
          <a:blip r:embed="rId3"/>
          <a:stretch>
            <a:fillRect/>
          </a:stretch>
        </p:blipFill>
        <p:spPr>
          <a:xfrm>
            <a:off x="5780405" y="1754603"/>
            <a:ext cx="2785059" cy="18577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IMG_7029.JPG"/>
          <p:cNvPicPr>
            <a:picLocks noChangeAspect="1"/>
          </p:cNvPicPr>
          <p:nvPr/>
        </p:nvPicPr>
        <p:blipFill>
          <a:blip r:embed="rId4"/>
          <a:stretch>
            <a:fillRect/>
          </a:stretch>
        </p:blipFill>
        <p:spPr>
          <a:xfrm>
            <a:off x="384428" y="1681090"/>
            <a:ext cx="27432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IMG_7062.JPG"/>
          <p:cNvPicPr>
            <a:picLocks noChangeAspect="1"/>
          </p:cNvPicPr>
          <p:nvPr/>
        </p:nvPicPr>
        <p:blipFill>
          <a:blip r:embed="rId5"/>
          <a:stretch>
            <a:fillRect/>
          </a:stretch>
        </p:blipFill>
        <p:spPr>
          <a:xfrm>
            <a:off x="3105479" y="3189849"/>
            <a:ext cx="27432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IMG_7008.JPG"/>
          <p:cNvPicPr>
            <a:picLocks noChangeAspect="1"/>
          </p:cNvPicPr>
          <p:nvPr/>
        </p:nvPicPr>
        <p:blipFill>
          <a:blip r:embed="rId6"/>
          <a:stretch>
            <a:fillRect/>
          </a:stretch>
        </p:blipFill>
        <p:spPr>
          <a:xfrm>
            <a:off x="247320" y="4498144"/>
            <a:ext cx="27432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IMG_7024.JPG"/>
          <p:cNvPicPr>
            <a:picLocks noChangeAspect="1"/>
          </p:cNvPicPr>
          <p:nvPr/>
        </p:nvPicPr>
        <p:blipFill>
          <a:blip r:embed="rId7"/>
          <a:stretch>
            <a:fillRect/>
          </a:stretch>
        </p:blipFill>
        <p:spPr>
          <a:xfrm>
            <a:off x="6016372" y="4487594"/>
            <a:ext cx="2743200" cy="182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7002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a:picLocks noChangeAspect="1"/>
          </p:cNvPicPr>
          <p:nvPr/>
        </p:nvPicPr>
        <p:blipFill>
          <a:blip r:embed="rId3" cstate="print"/>
          <a:stretch>
            <a:fillRect/>
          </a:stretch>
        </p:blipFill>
        <p:spPr>
          <a:xfrm>
            <a:off x="762000" y="1905000"/>
            <a:ext cx="2552556" cy="3305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012.JPG"/>
          <p:cNvPicPr>
            <a:picLocks noChangeAspect="1"/>
          </p:cNvPicPr>
          <p:nvPr/>
        </p:nvPicPr>
        <p:blipFill>
          <a:blip r:embed="rId4" cstate="print"/>
          <a:stretch>
            <a:fillRect/>
          </a:stretch>
        </p:blipFill>
        <p:spPr>
          <a:xfrm>
            <a:off x="3657600" y="1905000"/>
            <a:ext cx="4965193" cy="3310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533400" y="685800"/>
            <a:ext cx="80772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Breakfast with a Staff Member</a:t>
            </a:r>
            <a:endParaRPr lang="en-US" sz="40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516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08763" y="5257800"/>
            <a:ext cx="277812" cy="584200"/>
          </a:xfrm>
          <a:prstGeom prst="rect">
            <a:avLst/>
          </a:prstGeom>
          <a:noFill/>
        </p:spPr>
        <p:txBody>
          <a:bodyPr wrap="none">
            <a:spAutoFit/>
          </a:bodyP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n-lt"/>
              </a:rPr>
              <a:t> </a:t>
            </a:r>
          </a:p>
        </p:txBody>
      </p:sp>
      <p:sp>
        <p:nvSpPr>
          <p:cNvPr id="20484" name="TextBox 21"/>
          <p:cNvSpPr txBox="1">
            <a:spLocks noChangeArrowheads="1"/>
          </p:cNvSpPr>
          <p:nvPr/>
        </p:nvSpPr>
        <p:spPr bwMode="auto">
          <a:xfrm>
            <a:off x="533400" y="459521"/>
            <a:ext cx="8486775" cy="769938"/>
          </a:xfrm>
          <a:prstGeom prst="rect">
            <a:avLst/>
          </a:prstGeom>
          <a:noFill/>
          <a:ln w="9525">
            <a:noFill/>
            <a:miter lim="800000"/>
            <a:headEnd/>
            <a:tailEnd/>
          </a:ln>
        </p:spPr>
        <p:txBody>
          <a:bodyPr>
            <a:spAutoFit/>
          </a:bodyPr>
          <a:lstStyle/>
          <a:p>
            <a:r>
              <a:rPr lang="en-US" sz="4400" dirty="0" smtClean="0">
                <a:latin typeface="Kristen ITC" pitchFamily="66" charset="0"/>
              </a:rPr>
              <a:t>Office Staff</a:t>
            </a:r>
            <a:endParaRPr lang="en-US" sz="4400" dirty="0">
              <a:latin typeface="Kristen ITC" pitchFamily="66" charset="0"/>
            </a:endParaRPr>
          </a:p>
        </p:txBody>
      </p:sp>
      <p:sp>
        <p:nvSpPr>
          <p:cNvPr id="24" name="TextBox 23"/>
          <p:cNvSpPr txBox="1"/>
          <p:nvPr/>
        </p:nvSpPr>
        <p:spPr>
          <a:xfrm>
            <a:off x="4114800" y="5257800"/>
            <a:ext cx="762000" cy="584200"/>
          </a:xfrm>
          <a:prstGeom prst="rect">
            <a:avLst/>
          </a:prstGeom>
          <a:no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haroni" pitchFamily="2" charset="-79"/>
                <a:cs typeface="Aharoni" pitchFamily="2" charset="-79"/>
              </a:rPr>
              <a:t>  </a:t>
            </a:r>
          </a:p>
        </p:txBody>
      </p:sp>
      <p:pic>
        <p:nvPicPr>
          <p:cNvPr id="5122" name="Picture 2" descr="F:\Office Staff\DSC_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20000">
            <a:off x="629327" y="1624182"/>
            <a:ext cx="4876800" cy="4597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3" name="Picture 3" descr="F:\Office Staff\IMG_3915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04" t="27791" r="25161" b="11457"/>
          <a:stretch/>
        </p:blipFill>
        <p:spPr bwMode="auto">
          <a:xfrm>
            <a:off x="5897843" y="632034"/>
            <a:ext cx="2598927" cy="39544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303550"/>
      </p:ext>
    </p:extLst>
  </p:cSld>
  <p:clrMapOvr>
    <a:masterClrMapping/>
  </p:clrMapOvr>
  <p:transition advTm="4883"/>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65775" y="609600"/>
            <a:ext cx="4911922" cy="707886"/>
          </a:xfrm>
          <a:prstGeom prst="rect">
            <a:avLst/>
          </a:prstGeom>
        </p:spPr>
        <p:txBody>
          <a:bodyPr wrap="none">
            <a:spAutoFit/>
          </a:bodyPr>
          <a:lstStyle/>
          <a:p>
            <a:pPr algn="ctr"/>
            <a:r>
              <a:rPr lang="en-US" sz="4000" b="1" dirty="0" smtClean="0">
                <a:effectLst>
                  <a:outerShdw blurRad="38100" dist="38100" dir="2700000" algn="tl">
                    <a:srgbClr val="000000">
                      <a:alpha val="43137"/>
                    </a:srgbClr>
                  </a:outerShdw>
                </a:effectLst>
                <a:latin typeface="Kristen ITC" pitchFamily="66" charset="0"/>
              </a:rPr>
              <a:t>and lots of Smiles. </a:t>
            </a:r>
            <a:endParaRPr lang="en-US" sz="4000" b="1" dirty="0">
              <a:effectLst>
                <a:outerShdw blurRad="38100" dist="38100" dir="2700000" algn="tl">
                  <a:srgbClr val="000000">
                    <a:alpha val="43137"/>
                  </a:srgbClr>
                </a:outerShdw>
              </a:effectLst>
              <a:latin typeface="Kristen ITC" pitchFamily="66" charset="0"/>
            </a:endParaRPr>
          </a:p>
        </p:txBody>
      </p:sp>
      <p:pic>
        <p:nvPicPr>
          <p:cNvPr id="1026" name="Picture 2"/>
          <p:cNvPicPr>
            <a:picLocks noChangeAspect="1" noChangeArrowheads="1"/>
          </p:cNvPicPr>
          <p:nvPr/>
        </p:nvPicPr>
        <p:blipFill>
          <a:blip r:embed="rId3" cstate="print"/>
          <a:srcRect/>
          <a:stretch>
            <a:fillRect/>
          </a:stretch>
        </p:blipFill>
        <p:spPr bwMode="auto">
          <a:xfrm>
            <a:off x="0" y="15621000"/>
            <a:ext cx="7686107" cy="4905375"/>
          </a:xfrm>
          <a:prstGeom prst="rect">
            <a:avLst/>
          </a:prstGeom>
          <a:noFill/>
          <a:ln w="9525">
            <a:noFill/>
            <a:miter lim="800000"/>
            <a:headEnd/>
            <a:tailEnd/>
          </a:ln>
        </p:spPr>
      </p:pic>
      <p:pic>
        <p:nvPicPr>
          <p:cNvPr id="6" name="Picture 5" descr="035.JPG"/>
          <p:cNvPicPr>
            <a:picLocks noChangeAspect="1"/>
          </p:cNvPicPr>
          <p:nvPr/>
        </p:nvPicPr>
        <p:blipFill>
          <a:blip r:embed="rId4" cstate="print"/>
          <a:srcRect l="29412" r="7843"/>
          <a:stretch>
            <a:fillRect/>
          </a:stretch>
        </p:blipFill>
        <p:spPr>
          <a:xfrm>
            <a:off x="5334000" y="1828800"/>
            <a:ext cx="337073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2014-02-20 08.37.00.jpg"/>
          <p:cNvPicPr>
            <a:picLocks noChangeAspect="1"/>
          </p:cNvPicPr>
          <p:nvPr/>
        </p:nvPicPr>
        <p:blipFill>
          <a:blip r:embed="rId5" cstate="print"/>
          <a:stretch>
            <a:fillRect/>
          </a:stretch>
        </p:blipFill>
        <p:spPr>
          <a:xfrm>
            <a:off x="381000" y="2057400"/>
            <a:ext cx="46863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4852"/>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381000"/>
            <a:ext cx="8686800" cy="1323439"/>
          </a:xfrm>
          <a:prstGeom prst="rect">
            <a:avLst/>
          </a:prstGeom>
        </p:spPr>
        <p:txBody>
          <a:bodyPr wrap="square">
            <a:spAutoFit/>
          </a:bodyPr>
          <a:lstStyle/>
          <a:p>
            <a:pPr algn="ctr"/>
            <a:r>
              <a:rPr lang="en-US" sz="4000" b="1" dirty="0" smtClean="0">
                <a:effectLst>
                  <a:outerShdw blurRad="38100" dist="38100" dir="2700000" algn="tl">
                    <a:srgbClr val="000000">
                      <a:alpha val="43137"/>
                    </a:srgbClr>
                  </a:outerShdw>
                </a:effectLst>
                <a:latin typeface="Kristen ITC" pitchFamily="66" charset="0"/>
              </a:rPr>
              <a:t>We produce three </a:t>
            </a:r>
          </a:p>
          <a:p>
            <a:pPr algn="ctr"/>
            <a:r>
              <a:rPr lang="en-US" sz="4000" b="1" dirty="0" smtClean="0">
                <a:effectLst>
                  <a:outerShdw blurRad="38100" dist="38100" dir="2700000" algn="tl">
                    <a:srgbClr val="000000">
                      <a:alpha val="43137"/>
                    </a:srgbClr>
                  </a:outerShdw>
                </a:effectLst>
                <a:latin typeface="Kristen ITC" pitchFamily="66" charset="0"/>
              </a:rPr>
              <a:t>Renaissance Rallies each year.</a:t>
            </a:r>
            <a:endParaRPr lang="en-US" sz="4000" b="1" dirty="0">
              <a:effectLst>
                <a:outerShdw blurRad="38100" dist="38100" dir="2700000" algn="tl">
                  <a:srgbClr val="000000">
                    <a:alpha val="43137"/>
                  </a:srgbClr>
                </a:outerShdw>
              </a:effectLst>
              <a:latin typeface="Kristen ITC" pitchFamily="66" charset="0"/>
            </a:endParaRPr>
          </a:p>
        </p:txBody>
      </p:sp>
      <p:sp>
        <p:nvSpPr>
          <p:cNvPr id="4" name="TextBox 3"/>
          <p:cNvSpPr txBox="1"/>
          <p:nvPr/>
        </p:nvSpPr>
        <p:spPr>
          <a:xfrm>
            <a:off x="865278" y="2286000"/>
            <a:ext cx="7348487" cy="3970318"/>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This past year our themes were:</a:t>
            </a:r>
          </a:p>
          <a:p>
            <a:pPr algn="ctr"/>
            <a:endParaRPr lang="en-US" sz="3600" b="1" dirty="0" smtClean="0">
              <a:effectLst>
                <a:outerShdw blurRad="38100" dist="38100" dir="2700000" algn="tl">
                  <a:srgbClr val="000000">
                    <a:alpha val="43137"/>
                  </a:srgbClr>
                </a:outerShdw>
              </a:effectLst>
              <a:latin typeface="Kristen ITC" pitchFamily="66" charset="0"/>
            </a:endParaRPr>
          </a:p>
          <a:p>
            <a:pPr algn="ctr">
              <a:buFont typeface="Arial" pitchFamily="34" charset="0"/>
              <a:buChar char="•"/>
            </a:pPr>
            <a:r>
              <a:rPr lang="en-US" sz="3600" b="1" dirty="0" smtClean="0">
                <a:effectLst>
                  <a:outerShdw blurRad="38100" dist="38100" dir="2700000" algn="tl">
                    <a:srgbClr val="000000">
                      <a:alpha val="43137"/>
                    </a:srgbClr>
                  </a:outerShdw>
                </a:effectLst>
                <a:latin typeface="Kristen ITC" pitchFamily="66" charset="0"/>
              </a:rPr>
              <a:t>Disneyland</a:t>
            </a:r>
          </a:p>
          <a:p>
            <a:pPr algn="ctr"/>
            <a:endParaRPr lang="en-US" sz="3600" b="1" dirty="0" smtClean="0">
              <a:effectLst>
                <a:outerShdw blurRad="38100" dist="38100" dir="2700000" algn="tl">
                  <a:srgbClr val="000000">
                    <a:alpha val="43137"/>
                  </a:srgbClr>
                </a:outerShdw>
              </a:effectLst>
              <a:latin typeface="Kristen ITC" pitchFamily="66" charset="0"/>
            </a:endParaRPr>
          </a:p>
          <a:p>
            <a:pPr algn="ctr">
              <a:buFont typeface="Arial" pitchFamily="34" charset="0"/>
              <a:buChar char="•"/>
            </a:pPr>
            <a:r>
              <a:rPr lang="en-US" sz="3600" b="1" dirty="0" smtClean="0">
                <a:effectLst>
                  <a:outerShdw blurRad="38100" dist="38100" dir="2700000" algn="tl">
                    <a:srgbClr val="000000">
                      <a:alpha val="43137"/>
                    </a:srgbClr>
                  </a:outerShdw>
                </a:effectLst>
                <a:latin typeface="Kristen ITC" pitchFamily="66" charset="0"/>
              </a:rPr>
              <a:t>Grease</a:t>
            </a:r>
          </a:p>
          <a:p>
            <a:pPr algn="ctr"/>
            <a:endParaRPr lang="en-US" sz="3600" b="1" dirty="0" smtClean="0">
              <a:effectLst>
                <a:outerShdw blurRad="38100" dist="38100" dir="2700000" algn="tl">
                  <a:srgbClr val="000000">
                    <a:alpha val="43137"/>
                  </a:srgbClr>
                </a:outerShdw>
              </a:effectLst>
              <a:latin typeface="Kristen ITC" pitchFamily="66" charset="0"/>
            </a:endParaRPr>
          </a:p>
          <a:p>
            <a:pPr algn="ctr">
              <a:buFont typeface="Arial" pitchFamily="34" charset="0"/>
              <a:buChar char="•"/>
            </a:pPr>
            <a:r>
              <a:rPr lang="en-US" sz="3600" b="1" dirty="0" smtClean="0">
                <a:effectLst>
                  <a:outerShdw blurRad="38100" dist="38100" dir="2700000" algn="tl">
                    <a:srgbClr val="000000">
                      <a:alpha val="43137"/>
                    </a:srgbClr>
                  </a:outerShdw>
                </a:effectLst>
                <a:latin typeface="Kristen ITC" pitchFamily="66" charset="0"/>
              </a:rPr>
              <a:t>Coyote Choice Awards</a:t>
            </a:r>
            <a:endParaRPr lang="en-US" sz="36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4758"/>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31928" y="304800"/>
            <a:ext cx="2901756" cy="707886"/>
          </a:xfrm>
          <a:prstGeom prst="rect">
            <a:avLst/>
          </a:prstGeom>
        </p:spPr>
        <p:txBody>
          <a:bodyPr wrap="none">
            <a:spAutoFit/>
          </a:bodyPr>
          <a:lstStyle/>
          <a:p>
            <a:pPr algn="ctr"/>
            <a:r>
              <a:rPr lang="en-US" sz="4000" b="1" dirty="0" smtClean="0">
                <a:effectLst>
                  <a:outerShdw blurRad="38100" dist="38100" dir="2700000" algn="tl">
                    <a:srgbClr val="000000">
                      <a:alpha val="43137"/>
                    </a:srgbClr>
                  </a:outerShdw>
                </a:effectLst>
                <a:latin typeface="Kristen ITC" pitchFamily="66" charset="0"/>
              </a:rPr>
              <a:t>Disneyland</a:t>
            </a:r>
            <a:endParaRPr lang="en-US" sz="4000" b="1" dirty="0">
              <a:effectLst>
                <a:outerShdw blurRad="38100" dist="38100" dir="2700000" algn="tl">
                  <a:srgbClr val="000000">
                    <a:alpha val="43137"/>
                  </a:srgbClr>
                </a:outerShdw>
              </a:effectLst>
              <a:latin typeface="Kristen ITC" pitchFamily="66" charset="0"/>
            </a:endParaRPr>
          </a:p>
        </p:txBody>
      </p:sp>
      <p:pic>
        <p:nvPicPr>
          <p:cNvPr id="9218" name="Picture 2" descr="F:\Disney Rally\IMG_93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1886" y="1034617"/>
            <a:ext cx="3901840" cy="26004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Disney Rally\IMG_9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812307"/>
            <a:ext cx="3883852" cy="258849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Disney Rally\IMG_93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10" y="3777858"/>
            <a:ext cx="3987860" cy="26578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758"/>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90793" y="381000"/>
            <a:ext cx="2901756" cy="707886"/>
          </a:xfrm>
          <a:prstGeom prst="rect">
            <a:avLst/>
          </a:prstGeom>
        </p:spPr>
        <p:txBody>
          <a:bodyPr wrap="none">
            <a:spAutoFit/>
          </a:bodyPr>
          <a:lstStyle/>
          <a:p>
            <a:pPr algn="ctr"/>
            <a:r>
              <a:rPr lang="en-US" sz="4000" b="1" dirty="0" smtClean="0">
                <a:effectLst>
                  <a:outerShdw blurRad="38100" dist="38100" dir="2700000" algn="tl">
                    <a:srgbClr val="000000">
                      <a:alpha val="43137"/>
                    </a:srgbClr>
                  </a:outerShdw>
                </a:effectLst>
                <a:latin typeface="Kristen ITC" pitchFamily="66" charset="0"/>
              </a:rPr>
              <a:t>Disneyland</a:t>
            </a:r>
            <a:endParaRPr lang="en-US" sz="4000" b="1" dirty="0">
              <a:effectLst>
                <a:outerShdw blurRad="38100" dist="38100" dir="2700000" algn="tl">
                  <a:srgbClr val="000000">
                    <a:alpha val="43137"/>
                  </a:srgbClr>
                </a:outerShdw>
              </a:effectLst>
              <a:latin typeface="Kristen ITC" pitchFamily="66" charset="0"/>
            </a:endParaRPr>
          </a:p>
        </p:txBody>
      </p:sp>
      <p:pic>
        <p:nvPicPr>
          <p:cNvPr id="10242" name="Picture 2" descr="F:\Disney Rally\IMG_93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47" y="1219200"/>
            <a:ext cx="3177035" cy="47669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Disney Rally\IMG_92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056559"/>
            <a:ext cx="4114800" cy="2742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F:\Disney Rally\IMG_93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3834928"/>
            <a:ext cx="4114800" cy="2667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758"/>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90364" y="381000"/>
            <a:ext cx="2502608" cy="707886"/>
          </a:xfrm>
          <a:prstGeom prst="rect">
            <a:avLst/>
          </a:prstGeom>
        </p:spPr>
        <p:txBody>
          <a:bodyPr wrap="none">
            <a:spAutoFit/>
          </a:bodyPr>
          <a:lstStyle/>
          <a:p>
            <a:pPr algn="ctr"/>
            <a:r>
              <a:rPr lang="en-US" sz="4000" b="1" dirty="0" smtClean="0">
                <a:effectLst>
                  <a:outerShdw blurRad="38100" dist="38100" dir="2700000" algn="tl">
                    <a:srgbClr val="000000">
                      <a:alpha val="43137"/>
                    </a:srgbClr>
                  </a:outerShdw>
                </a:effectLst>
                <a:latin typeface="Kristen ITC" pitchFamily="66" charset="0"/>
              </a:rPr>
              <a:t>GREASE</a:t>
            </a:r>
            <a:endParaRPr lang="en-US" sz="4000" b="1" dirty="0">
              <a:effectLst>
                <a:outerShdw blurRad="38100" dist="38100" dir="2700000" algn="tl">
                  <a:srgbClr val="000000">
                    <a:alpha val="43137"/>
                  </a:srgbClr>
                </a:outerShdw>
              </a:effectLst>
              <a:latin typeface="Kristen ITC" pitchFamily="66" charset="0"/>
            </a:endParaRPr>
          </a:p>
        </p:txBody>
      </p:sp>
      <p:pic>
        <p:nvPicPr>
          <p:cNvPr id="11267" name="Picture 3" descr="F:\Grease Rally\AA3A06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88887"/>
            <a:ext cx="3739259" cy="249251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Grease Rally\AA3A06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1668" y="1088886"/>
            <a:ext cx="3587932" cy="5382602"/>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F:\Grease Rally\AA3A06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9910"/>
            <a:ext cx="3772392"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4758"/>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a:picLocks noChangeAspect="1"/>
          </p:cNvPicPr>
          <p:nvPr/>
        </p:nvPicPr>
        <p:blipFill>
          <a:blip r:embed="rId3" cstate="print"/>
          <a:srcRect l="9375" t="4687" r="3125" b="20313"/>
          <a:stretch>
            <a:fillRect/>
          </a:stretch>
        </p:blipFill>
        <p:spPr>
          <a:xfrm rot="310565">
            <a:off x="2287149" y="4334189"/>
            <a:ext cx="3258502" cy="186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447800" y="381000"/>
            <a:ext cx="6338595" cy="769441"/>
          </a:xfrm>
          <a:prstGeom prst="rect">
            <a:avLst/>
          </a:prstGeom>
          <a:noFill/>
        </p:spPr>
        <p:txBody>
          <a:bodyPr wrap="none" rtlCol="0">
            <a:spAutoFit/>
          </a:bodyPr>
          <a:lstStyle/>
          <a:p>
            <a:r>
              <a:rPr lang="en-US" sz="4400" dirty="0" smtClean="0">
                <a:latin typeface="Kristen ITC" pitchFamily="66" charset="0"/>
              </a:rPr>
              <a:t>Rallies from past years</a:t>
            </a:r>
            <a:endParaRPr lang="en-US" sz="4400" dirty="0">
              <a:latin typeface="Kristen ITC" pitchFamily="66" charset="0"/>
            </a:endParaRPr>
          </a:p>
        </p:txBody>
      </p:sp>
      <p:pic>
        <p:nvPicPr>
          <p:cNvPr id="6" name="Picture 5" descr="Valerie's photos and CADA 487.JPG"/>
          <p:cNvPicPr>
            <a:picLocks noChangeAspect="1"/>
          </p:cNvPicPr>
          <p:nvPr/>
        </p:nvPicPr>
        <p:blipFill>
          <a:blip r:embed="rId4" cstate="print">
            <a:lum bright="12000" contrast="30000"/>
          </a:blip>
          <a:srcRect l="8077" t="10570" r="12921"/>
          <a:stretch>
            <a:fillRect/>
          </a:stretch>
        </p:blipFill>
        <p:spPr>
          <a:xfrm rot="21079638">
            <a:off x="3118006" y="2260449"/>
            <a:ext cx="2856611" cy="2155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Valerie's photos and CADA 487.JPG"/>
          <p:cNvPicPr>
            <a:picLocks noChangeAspect="1"/>
          </p:cNvPicPr>
          <p:nvPr/>
        </p:nvPicPr>
        <p:blipFill>
          <a:blip r:embed="rId5" cstate="print"/>
          <a:stretch>
            <a:fillRect/>
          </a:stretch>
        </p:blipFill>
        <p:spPr>
          <a:xfrm>
            <a:off x="5410200" y="4038600"/>
            <a:ext cx="3250276" cy="2437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Valerie's photos and CADA 481.JPG"/>
          <p:cNvPicPr>
            <a:picLocks noChangeAspect="1"/>
          </p:cNvPicPr>
          <p:nvPr/>
        </p:nvPicPr>
        <p:blipFill>
          <a:blip r:embed="rId6" cstate="print"/>
          <a:srcRect l="12500" t="11111" r="25000" b="30259"/>
          <a:stretch>
            <a:fillRect/>
          </a:stretch>
        </p:blipFill>
        <p:spPr>
          <a:xfrm rot="444665">
            <a:off x="598471" y="1277872"/>
            <a:ext cx="3429000" cy="241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Valerie's photos and CADA 487.JPG"/>
          <p:cNvPicPr>
            <a:picLocks noChangeAspect="1"/>
          </p:cNvPicPr>
          <p:nvPr/>
        </p:nvPicPr>
        <p:blipFill>
          <a:blip r:embed="rId7" cstate="print"/>
          <a:stretch>
            <a:fillRect/>
          </a:stretch>
        </p:blipFill>
        <p:spPr>
          <a:xfrm rot="21015107">
            <a:off x="5063488" y="1253488"/>
            <a:ext cx="3317415" cy="2488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Terri\Pictures\random pictures for 6th grade power point orientation 2011\IMG_5012.jpg"/>
          <p:cNvPicPr>
            <a:picLocks noChangeAspect="1" noChangeArrowheads="1"/>
          </p:cNvPicPr>
          <p:nvPr/>
        </p:nvPicPr>
        <p:blipFill>
          <a:blip r:embed="rId8" cstate="print"/>
          <a:srcRect/>
          <a:stretch>
            <a:fillRect/>
          </a:stretch>
        </p:blipFill>
        <p:spPr bwMode="auto">
          <a:xfrm rot="21311749">
            <a:off x="635733" y="3418577"/>
            <a:ext cx="1676264" cy="2514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493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a:picLocks noChangeAspect="1"/>
          </p:cNvPicPr>
          <p:nvPr/>
        </p:nvPicPr>
        <p:blipFill>
          <a:blip r:embed="rId3" cstate="print"/>
          <a:stretch>
            <a:fillRect/>
          </a:stretch>
        </p:blipFill>
        <p:spPr>
          <a:xfrm rot="310565">
            <a:off x="3354303" y="4478733"/>
            <a:ext cx="3084334" cy="186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447800" y="381000"/>
            <a:ext cx="6338595" cy="769441"/>
          </a:xfrm>
          <a:prstGeom prst="rect">
            <a:avLst/>
          </a:prstGeom>
          <a:noFill/>
        </p:spPr>
        <p:txBody>
          <a:bodyPr wrap="none" rtlCol="0">
            <a:spAutoFit/>
          </a:bodyPr>
          <a:lstStyle/>
          <a:p>
            <a:r>
              <a:rPr lang="en-US" sz="4400" dirty="0" smtClean="0">
                <a:latin typeface="Kristen ITC" pitchFamily="66" charset="0"/>
              </a:rPr>
              <a:t>Rallies from past years</a:t>
            </a:r>
            <a:endParaRPr lang="en-US" sz="4400" dirty="0">
              <a:latin typeface="Kristen ITC" pitchFamily="66" charset="0"/>
            </a:endParaRPr>
          </a:p>
        </p:txBody>
      </p:sp>
      <p:pic>
        <p:nvPicPr>
          <p:cNvPr id="3" name="Picture 2" descr="Valerie's photos and CADA 481.JPG"/>
          <p:cNvPicPr>
            <a:picLocks noChangeAspect="1"/>
          </p:cNvPicPr>
          <p:nvPr/>
        </p:nvPicPr>
        <p:blipFill>
          <a:blip r:embed="rId4" cstate="print"/>
          <a:stretch>
            <a:fillRect/>
          </a:stretch>
        </p:blipFill>
        <p:spPr>
          <a:xfrm rot="444665">
            <a:off x="704620" y="1277872"/>
            <a:ext cx="3216702" cy="241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Valerie's photos and CADA 487.JPG"/>
          <p:cNvPicPr>
            <a:picLocks noChangeAspect="1"/>
          </p:cNvPicPr>
          <p:nvPr/>
        </p:nvPicPr>
        <p:blipFill>
          <a:blip r:embed="rId5" cstate="print"/>
          <a:stretch>
            <a:fillRect/>
          </a:stretch>
        </p:blipFill>
        <p:spPr>
          <a:xfrm rot="21015107">
            <a:off x="643887" y="3387088"/>
            <a:ext cx="3317414" cy="2488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Terri\Pictures\random pictures for 6th grade power point orientation 2011\IMG_5012.jpg"/>
          <p:cNvPicPr>
            <a:picLocks noChangeAspect="1" noChangeArrowheads="1"/>
          </p:cNvPicPr>
          <p:nvPr/>
        </p:nvPicPr>
        <p:blipFill>
          <a:blip r:embed="rId6" cstate="print"/>
          <a:stretch>
            <a:fillRect/>
          </a:stretch>
        </p:blipFill>
        <p:spPr bwMode="auto">
          <a:xfrm rot="21311749">
            <a:off x="6112092" y="1469847"/>
            <a:ext cx="2485215" cy="3313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Valerie's photos and CADA 487.JPG"/>
          <p:cNvPicPr>
            <a:picLocks noChangeAspect="1"/>
          </p:cNvPicPr>
          <p:nvPr/>
        </p:nvPicPr>
        <p:blipFill>
          <a:blip r:embed="rId7" cstate="print"/>
          <a:stretch>
            <a:fillRect/>
          </a:stretch>
        </p:blipFill>
        <p:spPr>
          <a:xfrm rot="20547967">
            <a:off x="5280098" y="3792068"/>
            <a:ext cx="3250276" cy="2166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Valerie's photos and CADA 487.JPG"/>
          <p:cNvPicPr>
            <a:picLocks noChangeAspect="1"/>
          </p:cNvPicPr>
          <p:nvPr/>
        </p:nvPicPr>
        <p:blipFill>
          <a:blip r:embed="rId8" cstate="print"/>
          <a:stretch>
            <a:fillRect/>
          </a:stretch>
        </p:blipFill>
        <p:spPr>
          <a:xfrm rot="21079638">
            <a:off x="3784851" y="2185685"/>
            <a:ext cx="2856611" cy="1904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493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preferRelativeResize="0">
            <a:picLocks/>
          </p:cNvPicPr>
          <p:nvPr/>
        </p:nvPicPr>
        <p:blipFill>
          <a:blip r:embed="rId3" cstate="print"/>
          <a:srcRect l="21176" r="10501"/>
          <a:stretch>
            <a:fillRect/>
          </a:stretch>
        </p:blipFill>
        <p:spPr>
          <a:xfrm>
            <a:off x="685800" y="19812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685800" y="609600"/>
            <a:ext cx="7673896" cy="1077218"/>
          </a:xfrm>
          <a:prstGeom prst="rect">
            <a:avLst/>
          </a:prstGeom>
          <a:noFill/>
        </p:spPr>
        <p:txBody>
          <a:bodyPr wrap="none" rtlCol="0">
            <a:spAutoFit/>
          </a:bodyPr>
          <a:lstStyle/>
          <a:p>
            <a:pPr algn="ctr"/>
            <a:r>
              <a:rPr lang="en-US" sz="3200" b="1" dirty="0" smtClean="0">
                <a:effectLst>
                  <a:outerShdw blurRad="38100" dist="38100" dir="2700000" algn="tl">
                    <a:srgbClr val="000000">
                      <a:alpha val="43137"/>
                    </a:srgbClr>
                  </a:outerShdw>
                </a:effectLst>
                <a:latin typeface="Kristen ITC" pitchFamily="66" charset="0"/>
              </a:rPr>
              <a:t>We also have Motivational Speakers </a:t>
            </a:r>
          </a:p>
          <a:p>
            <a:pPr algn="ctr"/>
            <a:r>
              <a:rPr lang="en-US" sz="3200" b="1" dirty="0" smtClean="0">
                <a:effectLst>
                  <a:outerShdw blurRad="38100" dist="38100" dir="2700000" algn="tl">
                    <a:srgbClr val="000000">
                      <a:alpha val="43137"/>
                    </a:srgbClr>
                  </a:outerShdw>
                </a:effectLst>
                <a:latin typeface="Kristen ITC" pitchFamily="66" charset="0"/>
              </a:rPr>
              <a:t>like Keith Hawkins and Tyler </a:t>
            </a:r>
            <a:r>
              <a:rPr lang="en-US" sz="3200" b="1" dirty="0" err="1" smtClean="0">
                <a:effectLst>
                  <a:outerShdw blurRad="38100" dist="38100" dir="2700000" algn="tl">
                    <a:srgbClr val="000000">
                      <a:alpha val="43137"/>
                    </a:srgbClr>
                  </a:outerShdw>
                </a:effectLst>
                <a:latin typeface="Kristen ITC" pitchFamily="66" charset="0"/>
              </a:rPr>
              <a:t>Durman</a:t>
            </a:r>
            <a:endParaRPr lang="en-US" sz="3200" b="1" dirty="0">
              <a:effectLst>
                <a:outerShdw blurRad="38100" dist="38100" dir="2700000" algn="tl">
                  <a:srgbClr val="000000">
                    <a:alpha val="43137"/>
                  </a:srgbClr>
                </a:outerShdw>
              </a:effectLst>
              <a:latin typeface="Kristen ITC" pitchFamily="66" charset="0"/>
            </a:endParaRPr>
          </a:p>
        </p:txBody>
      </p:sp>
      <p:pic>
        <p:nvPicPr>
          <p:cNvPr id="4" name="Picture 3" descr="DSCN3974.JPG"/>
          <p:cNvPicPr preferRelativeResize="0">
            <a:picLocks/>
          </p:cNvPicPr>
          <p:nvPr/>
        </p:nvPicPr>
        <p:blipFill>
          <a:blip r:embed="rId4" cstate="print"/>
          <a:stretch>
            <a:fillRect/>
          </a:stretch>
        </p:blipFill>
        <p:spPr>
          <a:xfrm>
            <a:off x="4953000" y="19812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38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a:picLocks noChangeAspect="1"/>
          </p:cNvPicPr>
          <p:nvPr/>
        </p:nvPicPr>
        <p:blipFill>
          <a:blip r:embed="rId3" cstate="print"/>
          <a:srcRect l="3614" t="24706" r="-1205" b="25882"/>
          <a:stretch>
            <a:fillRect/>
          </a:stretch>
        </p:blipFill>
        <p:spPr>
          <a:xfrm>
            <a:off x="457200" y="2209800"/>
            <a:ext cx="8156121"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217778" y="457200"/>
            <a:ext cx="6731330"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And Inspirational Assemblies</a:t>
            </a:r>
          </a:p>
          <a:p>
            <a:pPr algn="ctr"/>
            <a:r>
              <a:rPr lang="en-US" sz="3600" b="1" dirty="0" smtClean="0">
                <a:effectLst>
                  <a:outerShdw blurRad="38100" dist="38100" dir="2700000" algn="tl">
                    <a:srgbClr val="000000">
                      <a:alpha val="43137"/>
                    </a:srgbClr>
                  </a:outerShdw>
                </a:effectLst>
                <a:latin typeface="Kristen ITC" pitchFamily="66" charset="0"/>
              </a:rPr>
              <a:t> like Rachel’s Challenge</a:t>
            </a:r>
            <a:endParaRPr lang="en-US" sz="36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5491"/>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04800"/>
            <a:ext cx="8763000" cy="1754326"/>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Canyon Hills also has</a:t>
            </a:r>
          </a:p>
          <a:p>
            <a:pPr algn="ctr"/>
            <a:r>
              <a:rPr lang="en-US" sz="3600" b="1" dirty="0" smtClean="0">
                <a:effectLst>
                  <a:outerShdw blurRad="38100" dist="38100" dir="2700000" algn="tl">
                    <a:srgbClr val="000000">
                      <a:alpha val="43137"/>
                    </a:srgbClr>
                  </a:outerShdw>
                </a:effectLst>
                <a:latin typeface="Kristen ITC" pitchFamily="66" charset="0"/>
              </a:rPr>
              <a:t> lots  of Clubs and Activities too.</a:t>
            </a:r>
          </a:p>
          <a:p>
            <a:pPr algn="ctr"/>
            <a:r>
              <a:rPr lang="en-US" sz="3600" b="1" dirty="0" smtClean="0">
                <a:effectLst>
                  <a:outerShdw blurRad="38100" dist="38100" dir="2700000" algn="tl">
                    <a:srgbClr val="000000">
                      <a:alpha val="43137"/>
                    </a:srgbClr>
                  </a:outerShdw>
                </a:effectLst>
                <a:latin typeface="Kristen ITC" pitchFamily="66" charset="0"/>
              </a:rPr>
              <a:t> </a:t>
            </a:r>
            <a:endParaRPr lang="en-US" sz="3600" b="1" dirty="0">
              <a:effectLst>
                <a:outerShdw blurRad="38100" dist="38100" dir="2700000" algn="tl">
                  <a:srgbClr val="000000">
                    <a:alpha val="43137"/>
                  </a:srgbClr>
                </a:outerShdw>
              </a:effectLst>
              <a:latin typeface="Kristen ITC" pitchFamily="66" charset="0"/>
            </a:endParaRPr>
          </a:p>
        </p:txBody>
      </p:sp>
      <p:pic>
        <p:nvPicPr>
          <p:cNvPr id="4" name="Picture 3" descr="Valerie's photos and CADA 449.JPG"/>
          <p:cNvPicPr>
            <a:picLocks noChangeAspect="1"/>
          </p:cNvPicPr>
          <p:nvPr/>
        </p:nvPicPr>
        <p:blipFill>
          <a:blip r:embed="rId3" cstate="print"/>
          <a:stretch>
            <a:fillRect/>
          </a:stretch>
        </p:blipFill>
        <p:spPr>
          <a:xfrm>
            <a:off x="2438400" y="1600200"/>
            <a:ext cx="4292600" cy="32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295400" y="4876800"/>
            <a:ext cx="6248400" cy="1200329"/>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We encourage students </a:t>
            </a:r>
          </a:p>
          <a:p>
            <a:pPr algn="ctr"/>
            <a:r>
              <a:rPr lang="en-US" sz="3600" b="1" dirty="0" smtClean="0">
                <a:effectLst>
                  <a:outerShdw blurRad="38100" dist="38100" dir="2700000" algn="tl">
                    <a:srgbClr val="000000">
                      <a:alpha val="43137"/>
                    </a:srgbClr>
                  </a:outerShdw>
                </a:effectLst>
                <a:latin typeface="Kristen ITC" pitchFamily="66" charset="0"/>
              </a:rPr>
              <a:t>to get involved!</a:t>
            </a:r>
            <a:endParaRPr lang="en-US" sz="3600" b="1" dirty="0">
              <a:effectLst>
                <a:outerShdw blurRad="38100" dist="38100" dir="2700000" algn="tl">
                  <a:srgbClr val="000000">
                    <a:alpha val="43137"/>
                  </a:srgbClr>
                </a:outerShdw>
              </a:effectLst>
              <a:latin typeface="Kristen ITC" pitchFamily="66" charset="0"/>
            </a:endParaRPr>
          </a:p>
        </p:txBody>
      </p:sp>
    </p:spTree>
  </p:cSld>
  <p:clrMapOvr>
    <a:masterClrMapping/>
  </p:clrMapOvr>
  <p:transition advTm="552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08763" y="5257800"/>
            <a:ext cx="277812" cy="584200"/>
          </a:xfrm>
          <a:prstGeom prst="rect">
            <a:avLst/>
          </a:prstGeom>
          <a:noFill/>
        </p:spPr>
        <p:txBody>
          <a:bodyPr wrap="none">
            <a:spAutoFit/>
          </a:bodyP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n-lt"/>
              </a:rPr>
              <a:t> </a:t>
            </a:r>
          </a:p>
        </p:txBody>
      </p:sp>
      <p:sp>
        <p:nvSpPr>
          <p:cNvPr id="20484" name="TextBox 21"/>
          <p:cNvSpPr txBox="1">
            <a:spLocks noChangeArrowheads="1"/>
          </p:cNvSpPr>
          <p:nvPr/>
        </p:nvSpPr>
        <p:spPr bwMode="auto">
          <a:xfrm>
            <a:off x="533400" y="337678"/>
            <a:ext cx="8486775" cy="769938"/>
          </a:xfrm>
          <a:prstGeom prst="rect">
            <a:avLst/>
          </a:prstGeom>
          <a:noFill/>
          <a:ln w="9525">
            <a:noFill/>
            <a:miter lim="800000"/>
            <a:headEnd/>
            <a:tailEnd/>
          </a:ln>
        </p:spPr>
        <p:txBody>
          <a:bodyPr anchor="t">
            <a:spAutoFit/>
          </a:bodyPr>
          <a:lstStyle/>
          <a:p>
            <a:r>
              <a:rPr lang="en-US" sz="4400" dirty="0">
                <a:latin typeface="Kristen ITC" pitchFamily="66" charset="0"/>
              </a:rPr>
              <a:t>PTSA</a:t>
            </a:r>
          </a:p>
        </p:txBody>
      </p:sp>
      <p:sp>
        <p:nvSpPr>
          <p:cNvPr id="24" name="TextBox 23"/>
          <p:cNvSpPr txBox="1"/>
          <p:nvPr/>
        </p:nvSpPr>
        <p:spPr>
          <a:xfrm>
            <a:off x="4114800" y="5257800"/>
            <a:ext cx="762000" cy="584200"/>
          </a:xfrm>
          <a:prstGeom prst="rect">
            <a:avLst/>
          </a:prstGeom>
          <a:no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Aharoni" pitchFamily="2" charset="-79"/>
                <a:cs typeface="Aharoni" pitchFamily="2" charset="-79"/>
              </a:rPr>
              <a:t>  </a:t>
            </a:r>
          </a:p>
        </p:txBody>
      </p:sp>
      <p:pic>
        <p:nvPicPr>
          <p:cNvPr id="2" name="Picture 1" descr="DSC_0003.jpg"/>
          <p:cNvPicPr>
            <a:picLocks noChangeAspect="1"/>
          </p:cNvPicPr>
          <p:nvPr/>
        </p:nvPicPr>
        <p:blipFill>
          <a:blip r:embed="rId3"/>
          <a:srcRect l="5123" t="36254" r="4385" b="-313"/>
          <a:stretch>
            <a:fillRect/>
          </a:stretch>
        </p:blipFill>
        <p:spPr>
          <a:xfrm rot="60000">
            <a:off x="676357" y="1348803"/>
            <a:ext cx="4379590" cy="2066294"/>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DSC_0015.jpg"/>
          <p:cNvPicPr>
            <a:picLocks noChangeAspect="1"/>
          </p:cNvPicPr>
          <p:nvPr/>
        </p:nvPicPr>
        <p:blipFill>
          <a:blip r:embed="rId4"/>
          <a:srcRect l="180" t="17152" r="5525" b="7"/>
          <a:stretch>
            <a:fillRect/>
          </a:stretch>
        </p:blipFill>
        <p:spPr>
          <a:xfrm rot="-120000">
            <a:off x="817571" y="3993409"/>
            <a:ext cx="3599171" cy="210690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descr="IMG_4301.jpg"/>
          <p:cNvPicPr>
            <a:picLocks noChangeAspect="1"/>
          </p:cNvPicPr>
          <p:nvPr/>
        </p:nvPicPr>
        <p:blipFill>
          <a:blip r:embed="rId5"/>
          <a:stretch>
            <a:fillRect/>
          </a:stretch>
        </p:blipFill>
        <p:spPr>
          <a:xfrm rot="240000" flipH="1">
            <a:off x="5515410" y="2226819"/>
            <a:ext cx="2743200" cy="3657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12273247"/>
      </p:ext>
    </p:extLst>
  </p:cSld>
  <p:clrMapOvr>
    <a:masterClrMapping/>
  </p:clrMapOvr>
  <p:transition advTm="4883"/>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85799"/>
            <a:ext cx="2901755" cy="646331"/>
          </a:xfrm>
          <a:prstGeom prst="rect">
            <a:avLst/>
          </a:prstGeom>
          <a:noFill/>
        </p:spPr>
        <p:txBody>
          <a:bodyPr wrap="none" rtlCol="0" anchor="t">
            <a:spAutoFit/>
          </a:bodyPr>
          <a:lstStyle/>
          <a:p>
            <a:pPr algn="ctr"/>
            <a:r>
              <a:rPr lang="en-US" sz="3600" b="1" dirty="0">
                <a:effectLst>
                  <a:outerShdw blurRad="38100" dist="38100" dir="2700000" algn="tl">
                    <a:srgbClr val="000000">
                      <a:alpha val="43137"/>
                    </a:srgbClr>
                  </a:outerShdw>
                </a:effectLst>
                <a:latin typeface="Kristen ITC" pitchFamily="66" charset="0"/>
              </a:rPr>
              <a:t>Tennis Club</a:t>
            </a:r>
          </a:p>
        </p:txBody>
      </p:sp>
      <p:pic>
        <p:nvPicPr>
          <p:cNvPr id="4" name="Picture 3" descr="images20I4IWK8.jpg"/>
          <p:cNvPicPr preferRelativeResize="0">
            <a:picLocks/>
          </p:cNvPicPr>
          <p:nvPr/>
        </p:nvPicPr>
        <p:blipFill>
          <a:blip r:embed="rId3" cstate="print"/>
          <a:srcRect l="25510" r="6463"/>
          <a:stretch>
            <a:fillRect/>
          </a:stretch>
        </p:blipFill>
        <p:spPr>
          <a:xfrm>
            <a:off x="4953000" y="1905000"/>
            <a:ext cx="3584448" cy="37581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5181600" y="685800"/>
            <a:ext cx="2868093"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Kristen ITC" pitchFamily="66" charset="0"/>
              </a:rPr>
              <a:t>Anime Club</a:t>
            </a:r>
            <a:endParaRPr lang="en-US" sz="3600" b="1" dirty="0">
              <a:effectLst>
                <a:outerShdw blurRad="38100" dist="38100" dir="2700000" algn="tl">
                  <a:srgbClr val="000000">
                    <a:alpha val="43137"/>
                  </a:srgbClr>
                </a:outerShdw>
              </a:effectLst>
              <a:latin typeface="Kristen ITC" pitchFamily="66" charset="0"/>
            </a:endParaRPr>
          </a:p>
        </p:txBody>
      </p:sp>
      <p:pic>
        <p:nvPicPr>
          <p:cNvPr id="2" name="Picture 1" descr="DSC_0008.jpg"/>
          <p:cNvPicPr>
            <a:picLocks noChangeAspect="1"/>
          </p:cNvPicPr>
          <p:nvPr/>
        </p:nvPicPr>
        <p:blipFill>
          <a:blip r:embed="rId4"/>
          <a:srcRect l="19876" t="25796" r="4906" b="-244"/>
          <a:stretch>
            <a:fillRect/>
          </a:stretch>
        </p:blipFill>
        <p:spPr>
          <a:xfrm>
            <a:off x="392008" y="2131554"/>
            <a:ext cx="4332392" cy="28579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632"/>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762000"/>
            <a:ext cx="3050835"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Kristen ITC" pitchFamily="66" charset="0"/>
              </a:rPr>
              <a:t>Color Guard</a:t>
            </a:r>
            <a:endParaRPr lang="en-US" sz="3600" b="1" dirty="0">
              <a:effectLst>
                <a:outerShdw blurRad="38100" dist="38100" dir="2700000" algn="tl">
                  <a:srgbClr val="000000">
                    <a:alpha val="43137"/>
                  </a:srgbClr>
                </a:outerShdw>
              </a:effectLst>
              <a:latin typeface="Kristen ITC" pitchFamily="66" charset="0"/>
            </a:endParaRPr>
          </a:p>
        </p:txBody>
      </p:sp>
      <p:sp>
        <p:nvSpPr>
          <p:cNvPr id="6" name="Rectangle 5"/>
          <p:cNvSpPr/>
          <p:nvPr/>
        </p:nvSpPr>
        <p:spPr>
          <a:xfrm>
            <a:off x="609600" y="762000"/>
            <a:ext cx="3517310" cy="646331"/>
          </a:xfrm>
          <a:prstGeom prst="rect">
            <a:avLst/>
          </a:prstGeom>
        </p:spPr>
        <p:txBody>
          <a:bodyPr wrap="none">
            <a:spAutoFit/>
          </a:bodyPr>
          <a:lstStyle/>
          <a:p>
            <a:pPr algn="ctr"/>
            <a:r>
              <a:rPr lang="en-US" sz="3600" b="1" dirty="0" smtClean="0">
                <a:effectLst>
                  <a:outerShdw blurRad="38100" dist="38100" dir="2700000" algn="tl">
                    <a:srgbClr val="000000">
                      <a:alpha val="43137"/>
                    </a:srgbClr>
                  </a:outerShdw>
                </a:effectLst>
                <a:latin typeface="Kristen ITC" pitchFamily="66" charset="0"/>
              </a:rPr>
              <a:t>Christian Club</a:t>
            </a:r>
            <a:endParaRPr lang="en-US" sz="3600" b="1" dirty="0">
              <a:effectLst>
                <a:outerShdw blurRad="38100" dist="38100" dir="2700000" algn="tl">
                  <a:srgbClr val="000000">
                    <a:alpha val="43137"/>
                  </a:srgbClr>
                </a:outerShdw>
              </a:effectLst>
              <a:latin typeface="Kristen ITC" pitchFamily="66" charset="0"/>
            </a:endParaRPr>
          </a:p>
        </p:txBody>
      </p:sp>
      <p:pic>
        <p:nvPicPr>
          <p:cNvPr id="2" name="Picture 1"/>
          <p:cNvPicPr>
            <a:picLocks noChangeAspect="1"/>
          </p:cNvPicPr>
          <p:nvPr/>
        </p:nvPicPr>
        <p:blipFill>
          <a:blip r:embed="rId3"/>
          <a:stretch>
            <a:fillRect/>
          </a:stretch>
        </p:blipFill>
        <p:spPr>
          <a:xfrm>
            <a:off x="4424363" y="1804077"/>
            <a:ext cx="4362450" cy="39807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descr="DSCN0444.jpg"/>
          <p:cNvPicPr>
            <a:picLocks noChangeAspect="1"/>
          </p:cNvPicPr>
          <p:nvPr/>
        </p:nvPicPr>
        <p:blipFill>
          <a:blip r:embed="rId4"/>
          <a:stretch>
            <a:fillRect/>
          </a:stretch>
        </p:blipFill>
        <p:spPr>
          <a:xfrm>
            <a:off x="346075" y="1806971"/>
            <a:ext cx="3833813" cy="40429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538"/>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7800" y="762000"/>
            <a:ext cx="3100529"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Kristen ITC" pitchFamily="66" charset="0"/>
              </a:rPr>
              <a:t>Debate Club</a:t>
            </a:r>
            <a:endParaRPr lang="en-US" sz="3600" b="1" dirty="0">
              <a:effectLst>
                <a:outerShdw blurRad="38100" dist="38100" dir="2700000" algn="tl">
                  <a:srgbClr val="000000">
                    <a:alpha val="43137"/>
                  </a:srgbClr>
                </a:outerShdw>
              </a:effectLst>
              <a:latin typeface="Kristen ITC" pitchFamily="66" charset="0"/>
            </a:endParaRPr>
          </a:p>
        </p:txBody>
      </p:sp>
      <p:pic>
        <p:nvPicPr>
          <p:cNvPr id="5" name="Picture 4" descr="DSC_0453.JPG"/>
          <p:cNvPicPr>
            <a:picLocks/>
          </p:cNvPicPr>
          <p:nvPr/>
        </p:nvPicPr>
        <p:blipFill>
          <a:blip r:embed="rId3" cstate="print"/>
          <a:stretch>
            <a:fillRect/>
          </a:stretch>
        </p:blipFill>
        <p:spPr>
          <a:xfrm>
            <a:off x="609600" y="1828800"/>
            <a:ext cx="3584448" cy="37581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Rectangle 5"/>
          <p:cNvSpPr/>
          <p:nvPr/>
        </p:nvSpPr>
        <p:spPr>
          <a:xfrm>
            <a:off x="381000" y="457200"/>
            <a:ext cx="4208203" cy="1200329"/>
          </a:xfrm>
          <a:prstGeom prst="rect">
            <a:avLst/>
          </a:prstGeom>
        </p:spPr>
        <p:txBody>
          <a:bodyPr wrap="none">
            <a:spAutoFit/>
          </a:bodyPr>
          <a:lstStyle/>
          <a:p>
            <a:pPr algn="ctr"/>
            <a:r>
              <a:rPr lang="en-US" sz="3600" b="1" dirty="0" smtClean="0">
                <a:effectLst>
                  <a:outerShdw blurRad="38100" dist="38100" dir="2700000" algn="tl">
                    <a:srgbClr val="000000">
                      <a:alpha val="43137"/>
                    </a:srgbClr>
                  </a:outerShdw>
                </a:effectLst>
                <a:latin typeface="Kristen ITC" pitchFamily="66" charset="0"/>
              </a:rPr>
              <a:t>Culinary Cooking </a:t>
            </a:r>
          </a:p>
          <a:p>
            <a:pPr algn="ctr"/>
            <a:r>
              <a:rPr lang="en-US" sz="3600" b="1" dirty="0" smtClean="0">
                <a:effectLst>
                  <a:outerShdw blurRad="38100" dist="38100" dir="2700000" algn="tl">
                    <a:srgbClr val="000000">
                      <a:alpha val="43137"/>
                    </a:srgbClr>
                  </a:outerShdw>
                </a:effectLst>
                <a:latin typeface="Kristen ITC" pitchFamily="66" charset="0"/>
              </a:rPr>
              <a:t>Club</a:t>
            </a:r>
            <a:endParaRPr lang="en-US" sz="3600" b="1" dirty="0">
              <a:effectLst>
                <a:outerShdw blurRad="38100" dist="38100" dir="2700000" algn="tl">
                  <a:srgbClr val="000000">
                    <a:alpha val="43137"/>
                  </a:srgbClr>
                </a:outerShdw>
              </a:effectLst>
              <a:latin typeface="Kristen ITC" pitchFamily="66" charset="0"/>
            </a:endParaRPr>
          </a:p>
        </p:txBody>
      </p:sp>
      <p:pic>
        <p:nvPicPr>
          <p:cNvPr id="2" name="Picture 1" descr="DSC00260.jpg"/>
          <p:cNvPicPr>
            <a:picLocks noChangeAspect="1"/>
          </p:cNvPicPr>
          <p:nvPr/>
        </p:nvPicPr>
        <p:blipFill>
          <a:blip r:embed="rId4"/>
          <a:stretch>
            <a:fillRect/>
          </a:stretch>
        </p:blipFill>
        <p:spPr>
          <a:xfrm>
            <a:off x="4621213" y="1826528"/>
            <a:ext cx="4160837" cy="38138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538"/>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3600" y="838200"/>
            <a:ext cx="1508746"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Kristen ITC" pitchFamily="66" charset="0"/>
              </a:rPr>
              <a:t>FBLA</a:t>
            </a:r>
            <a:endParaRPr lang="en-US" sz="3600" b="1" dirty="0">
              <a:effectLst>
                <a:outerShdw blurRad="38100" dist="38100" dir="2700000" algn="tl">
                  <a:srgbClr val="000000">
                    <a:alpha val="43137"/>
                  </a:srgbClr>
                </a:outerShdw>
              </a:effectLst>
              <a:latin typeface="Kristen ITC" pitchFamily="66" charset="0"/>
            </a:endParaRPr>
          </a:p>
        </p:txBody>
      </p:sp>
      <p:sp>
        <p:nvSpPr>
          <p:cNvPr id="6" name="Rectangle 5"/>
          <p:cNvSpPr/>
          <p:nvPr/>
        </p:nvSpPr>
        <p:spPr>
          <a:xfrm>
            <a:off x="1219200" y="838200"/>
            <a:ext cx="2266967" cy="646331"/>
          </a:xfrm>
          <a:prstGeom prst="rect">
            <a:avLst/>
          </a:prstGeom>
        </p:spPr>
        <p:txBody>
          <a:bodyPr wrap="none">
            <a:spAutoFit/>
          </a:bodyPr>
          <a:lstStyle/>
          <a:p>
            <a:pPr algn="ctr"/>
            <a:r>
              <a:rPr lang="en-US" sz="3600" b="1" dirty="0" err="1" smtClean="0">
                <a:effectLst>
                  <a:outerShdw blurRad="38100" dist="38100" dir="2700000" algn="tl">
                    <a:srgbClr val="000000">
                      <a:alpha val="43137"/>
                    </a:srgbClr>
                  </a:outerShdw>
                </a:effectLst>
                <a:latin typeface="Kristen ITC" pitchFamily="66" charset="0"/>
              </a:rPr>
              <a:t>Drumline</a:t>
            </a:r>
            <a:endParaRPr lang="en-US" sz="3600" b="1" dirty="0">
              <a:effectLst>
                <a:outerShdw blurRad="38100" dist="38100" dir="2700000" algn="tl">
                  <a:srgbClr val="000000">
                    <a:alpha val="43137"/>
                  </a:srgbClr>
                </a:outerShdw>
              </a:effectLst>
              <a:latin typeface="Kristen ITC" pitchFamily="66" charset="0"/>
            </a:endParaRPr>
          </a:p>
        </p:txBody>
      </p:sp>
      <p:pic>
        <p:nvPicPr>
          <p:cNvPr id="2" name="Picture 1" descr="DSC_0025.jpg"/>
          <p:cNvPicPr>
            <a:picLocks noChangeAspect="1"/>
          </p:cNvPicPr>
          <p:nvPr/>
        </p:nvPicPr>
        <p:blipFill>
          <a:blip r:embed="rId3"/>
          <a:srcRect l="95" t="25599" r="-95" b="81"/>
          <a:stretch>
            <a:fillRect/>
          </a:stretch>
        </p:blipFill>
        <p:spPr>
          <a:xfrm>
            <a:off x="4884738" y="2310438"/>
            <a:ext cx="4106862" cy="291590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11102"/>
            <a:ext cx="4403627" cy="23145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538"/>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57200"/>
            <a:ext cx="4724400" cy="1754326"/>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Indian Culture</a:t>
            </a:r>
          </a:p>
          <a:p>
            <a:pPr algn="ctr"/>
            <a:r>
              <a:rPr lang="en-US" sz="3600" b="1" dirty="0" smtClean="0">
                <a:effectLst>
                  <a:outerShdw blurRad="38100" dist="38100" dir="2700000" algn="tl">
                    <a:srgbClr val="000000">
                      <a:alpha val="43137"/>
                    </a:srgbClr>
                  </a:outerShdw>
                </a:effectLst>
                <a:latin typeface="Kristen ITC" pitchFamily="66" charset="0"/>
              </a:rPr>
              <a:t> Club</a:t>
            </a:r>
          </a:p>
          <a:p>
            <a:pPr algn="ctr"/>
            <a:endParaRPr lang="en-US" sz="3600" b="1" dirty="0">
              <a:effectLst>
                <a:outerShdw blurRad="38100" dist="38100" dir="2700000" algn="tl">
                  <a:srgbClr val="000000">
                    <a:alpha val="43137"/>
                  </a:srgbClr>
                </a:outerShdw>
              </a:effectLst>
              <a:latin typeface="Kristen ITC" pitchFamily="66" charset="0"/>
            </a:endParaRPr>
          </a:p>
        </p:txBody>
      </p:sp>
      <p:pic>
        <p:nvPicPr>
          <p:cNvPr id="8" name="Picture 7" descr="DSC_0453.JPG"/>
          <p:cNvPicPr preferRelativeResize="0">
            <a:picLocks/>
          </p:cNvPicPr>
          <p:nvPr/>
        </p:nvPicPr>
        <p:blipFill>
          <a:blip r:embed="rId3" cstate="print"/>
          <a:srcRect l="19133" r="17092"/>
          <a:stretch>
            <a:fillRect/>
          </a:stretch>
        </p:blipFill>
        <p:spPr>
          <a:xfrm>
            <a:off x="609600" y="1828800"/>
            <a:ext cx="3584448" cy="3758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717890" y="535267"/>
            <a:ext cx="3946914" cy="1200329"/>
          </a:xfrm>
          <a:prstGeom prst="rect">
            <a:avLst/>
          </a:prstGeom>
        </p:spPr>
        <p:txBody>
          <a:bodyPr wrap="none" anchor="t">
            <a:spAutoFit/>
          </a:bodyPr>
          <a:lstStyle/>
          <a:p>
            <a:pPr lvl="0" algn="ctr"/>
            <a:r>
              <a:rPr lang="en-US" sz="3600" b="1" dirty="0">
                <a:effectLst>
                  <a:outerShdw blurRad="38100" dist="38100" dir="2700000" algn="tl">
                    <a:srgbClr val="000000">
                      <a:alpha val="43137"/>
                    </a:srgbClr>
                  </a:outerShdw>
                </a:effectLst>
                <a:latin typeface="Kristen ITC" pitchFamily="66" charset="0"/>
              </a:rPr>
              <a:t>Go Green or Go </a:t>
            </a:r>
          </a:p>
          <a:p>
            <a:pPr lvl="0" algn="ctr"/>
            <a:r>
              <a:rPr lang="en-US" sz="3600" b="1" dirty="0">
                <a:effectLst>
                  <a:outerShdw blurRad="38100" dist="38100" dir="2700000" algn="tl">
                    <a:srgbClr val="000000">
                      <a:alpha val="43137"/>
                    </a:srgbClr>
                  </a:outerShdw>
                </a:effectLst>
                <a:latin typeface="Kristen ITC" pitchFamily="66" charset="0"/>
              </a:rPr>
              <a:t>Home Club</a:t>
            </a:r>
          </a:p>
        </p:txBody>
      </p:sp>
      <p:pic>
        <p:nvPicPr>
          <p:cNvPr id="2" name="Picture 1" descr="unnamed (26).jpg"/>
          <p:cNvPicPr>
            <a:picLocks noChangeAspect="1"/>
          </p:cNvPicPr>
          <p:nvPr/>
        </p:nvPicPr>
        <p:blipFill>
          <a:blip r:embed="rId4"/>
          <a:srcRect l="3811" t="11140" r="5502" b="35"/>
          <a:stretch>
            <a:fillRect/>
          </a:stretch>
        </p:blipFill>
        <p:spPr>
          <a:xfrm>
            <a:off x="4592638" y="1860317"/>
            <a:ext cx="4197419" cy="374514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538"/>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838200"/>
            <a:ext cx="3505200" cy="646331"/>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Kristen ITC" pitchFamily="66" charset="0"/>
              </a:rPr>
              <a:t>Sports Zone</a:t>
            </a:r>
            <a:endParaRPr lang="en-US" sz="3600" b="1" dirty="0">
              <a:effectLst>
                <a:outerShdw blurRad="38100" dist="38100" dir="2700000" algn="tl">
                  <a:srgbClr val="000000">
                    <a:alpha val="43137"/>
                  </a:srgbClr>
                </a:outerShdw>
              </a:effectLst>
              <a:latin typeface="Kristen ITC" pitchFamily="66" charset="0"/>
            </a:endParaRPr>
          </a:p>
        </p:txBody>
      </p:sp>
      <p:sp>
        <p:nvSpPr>
          <p:cNvPr id="6" name="Rectangle 5"/>
          <p:cNvSpPr/>
          <p:nvPr/>
        </p:nvSpPr>
        <p:spPr>
          <a:xfrm>
            <a:off x="838200" y="457200"/>
            <a:ext cx="3182281" cy="1754326"/>
          </a:xfrm>
          <a:prstGeom prst="rect">
            <a:avLst/>
          </a:prstGeom>
        </p:spPr>
        <p:txBody>
          <a:bodyPr wrap="none">
            <a:spAutoFit/>
          </a:bodyPr>
          <a:lstStyle/>
          <a:p>
            <a:pPr algn="ctr"/>
            <a:r>
              <a:rPr lang="en-US" sz="3600" b="1" dirty="0" smtClean="0">
                <a:effectLst>
                  <a:outerShdw blurRad="38100" dist="38100" dir="2700000" algn="tl">
                    <a:srgbClr val="000000">
                      <a:alpha val="43137"/>
                    </a:srgbClr>
                  </a:outerShdw>
                </a:effectLst>
                <a:latin typeface="Kristen ITC" pitchFamily="66" charset="0"/>
              </a:rPr>
              <a:t> Safe School</a:t>
            </a:r>
          </a:p>
          <a:p>
            <a:pPr algn="ctr"/>
            <a:r>
              <a:rPr lang="en-US" sz="3600" b="1" dirty="0" smtClean="0">
                <a:effectLst>
                  <a:outerShdw blurRad="38100" dist="38100" dir="2700000" algn="tl">
                    <a:srgbClr val="000000">
                      <a:alpha val="43137"/>
                    </a:srgbClr>
                  </a:outerShdw>
                </a:effectLst>
                <a:latin typeface="Kristen ITC" pitchFamily="66" charset="0"/>
              </a:rPr>
              <a:t>Ambassadors</a:t>
            </a:r>
          </a:p>
          <a:p>
            <a:pPr algn="ctr"/>
            <a:endParaRPr lang="en-US" sz="3600" b="1" dirty="0">
              <a:effectLst>
                <a:outerShdw blurRad="38100" dist="38100" dir="2700000" algn="tl">
                  <a:srgbClr val="000000">
                    <a:alpha val="43137"/>
                  </a:srgbClr>
                </a:outerShdw>
              </a:effectLst>
              <a:latin typeface="Kristen ITC" pitchFamily="66" charset="0"/>
            </a:endParaRPr>
          </a:p>
        </p:txBody>
      </p:sp>
      <p:pic>
        <p:nvPicPr>
          <p:cNvPr id="8" name="Picture 7" descr="Valerie's photos and CADA 487.JPG"/>
          <p:cNvPicPr preferRelativeResize="0">
            <a:picLocks/>
          </p:cNvPicPr>
          <p:nvPr/>
        </p:nvPicPr>
        <p:blipFill>
          <a:blip r:embed="rId3" cstate="print"/>
          <a:stretch>
            <a:fillRect/>
          </a:stretch>
        </p:blipFill>
        <p:spPr>
          <a:xfrm>
            <a:off x="609600" y="1828800"/>
            <a:ext cx="3584448" cy="37581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Picture 1" descr="DSC_0033.jpg"/>
          <p:cNvPicPr>
            <a:picLocks noChangeAspect="1"/>
          </p:cNvPicPr>
          <p:nvPr/>
        </p:nvPicPr>
        <p:blipFill>
          <a:blip r:embed="rId4"/>
          <a:srcRect l="-130" t="26773" r="130" b="28"/>
          <a:stretch>
            <a:fillRect/>
          </a:stretch>
        </p:blipFill>
        <p:spPr>
          <a:xfrm>
            <a:off x="4662488" y="1818308"/>
            <a:ext cx="3836987" cy="37617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advTm="5538"/>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7650" y="455266"/>
            <a:ext cx="5200650" cy="1200329"/>
          </a:xfrm>
          <a:prstGeom prst="rect">
            <a:avLst/>
          </a:prstGeom>
        </p:spPr>
        <p:txBody>
          <a:bodyPr wrap="square" anchor="t">
            <a:spAutoFit/>
          </a:bodyPr>
          <a:lstStyle/>
          <a:p>
            <a:pPr algn="ctr"/>
            <a:r>
              <a:rPr lang="en-US" sz="3600" b="1" dirty="0">
                <a:effectLst>
                  <a:outerShdw blurRad="38100" dist="38100" dir="2700000" algn="tl">
                    <a:srgbClr val="000000">
                      <a:alpha val="43137"/>
                    </a:srgbClr>
                  </a:outerShdw>
                </a:effectLst>
                <a:latin typeface="Kristen ITC" pitchFamily="66" charset="0"/>
              </a:rPr>
              <a:t>Ed ACTS </a:t>
            </a:r>
          </a:p>
          <a:p>
            <a:pPr algn="ctr"/>
            <a:r>
              <a:rPr lang="en-US" sz="3600" b="1" dirty="0">
                <a:effectLst>
                  <a:outerShdw blurRad="38100" dist="38100" dir="2700000" algn="tl">
                    <a:srgbClr val="000000">
                      <a:alpha val="43137"/>
                    </a:srgbClr>
                  </a:outerShdw>
                </a:effectLst>
                <a:latin typeface="Kristen ITC" pitchFamily="66" charset="0"/>
              </a:rPr>
              <a:t>Global Club</a:t>
            </a:r>
          </a:p>
        </p:txBody>
      </p:sp>
      <p:pic>
        <p:nvPicPr>
          <p:cNvPr id="2" name="Picture 1" descr="Narali.jpg"/>
          <p:cNvPicPr>
            <a:picLocks noChangeAspect="1"/>
          </p:cNvPicPr>
          <p:nvPr/>
        </p:nvPicPr>
        <p:blipFill>
          <a:blip r:embed="rId3"/>
          <a:stretch>
            <a:fillRect/>
          </a:stretch>
        </p:blipFill>
        <p:spPr>
          <a:xfrm>
            <a:off x="609600" y="1981200"/>
            <a:ext cx="3265834" cy="384333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Rectangle 8"/>
          <p:cNvSpPr/>
          <p:nvPr/>
        </p:nvSpPr>
        <p:spPr>
          <a:xfrm>
            <a:off x="4038600" y="732264"/>
            <a:ext cx="5200650" cy="646331"/>
          </a:xfrm>
          <a:prstGeom prst="rect">
            <a:avLst/>
          </a:prstGeom>
        </p:spPr>
        <p:txBody>
          <a:bodyPr wrap="square" anchor="t">
            <a:spAutoFit/>
          </a:bodyPr>
          <a:lstStyle/>
          <a:p>
            <a:pPr algn="ctr"/>
            <a:r>
              <a:rPr lang="en-US" sz="3600" b="1" dirty="0" smtClean="0">
                <a:effectLst>
                  <a:outerShdw blurRad="38100" dist="38100" dir="2700000" algn="tl">
                    <a:srgbClr val="000000">
                      <a:alpha val="43137"/>
                    </a:srgbClr>
                  </a:outerShdw>
                </a:effectLst>
                <a:latin typeface="Kristen ITC" pitchFamily="66" charset="0"/>
              </a:rPr>
              <a:t>Robotics Club</a:t>
            </a:r>
            <a:endParaRPr lang="en-US" sz="3600" b="1" dirty="0">
              <a:effectLst>
                <a:outerShdw blurRad="38100" dist="38100" dir="2700000" algn="tl">
                  <a:srgbClr val="000000">
                    <a:alpha val="43137"/>
                  </a:srgbClr>
                </a:outerShdw>
              </a:effectLst>
              <a:latin typeface="Kristen ITC" pitchFamily="66" charset="0"/>
            </a:endParaRPr>
          </a:p>
        </p:txBody>
      </p:sp>
      <p:pic>
        <p:nvPicPr>
          <p:cNvPr id="2050" name="Picture 2" descr="CHJH Robotic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231" y="2493168"/>
            <a:ext cx="4683388" cy="2819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cSld>
  <p:clrMapOvr>
    <a:masterClrMapping/>
  </p:clrMapOvr>
  <p:transition advTm="5538"/>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ctr">
              <a:buNone/>
            </a:pPr>
            <a:r>
              <a:rPr lang="en-US" sz="4800" dirty="0">
                <a:latin typeface="Kristen ITC" panose="03050502040202030202" pitchFamily="66" charset="0"/>
              </a:rPr>
              <a:t>Reading/Writing Club</a:t>
            </a:r>
          </a:p>
          <a:p>
            <a:pPr marL="0" indent="0" algn="ctr">
              <a:buNone/>
            </a:pPr>
            <a:endParaRPr lang="en-US" sz="3200" dirty="0">
              <a:latin typeface="Kristen ITC" panose="03050502040202030202" pitchFamily="66" charset="0"/>
            </a:endParaRPr>
          </a:p>
          <a:p>
            <a:pPr marL="0" indent="0" algn="ctr">
              <a:buNone/>
            </a:pPr>
            <a:r>
              <a:rPr lang="en-US" sz="4800" dirty="0">
                <a:latin typeface="Kristen ITC" panose="03050502040202030202" pitchFamily="66" charset="0"/>
              </a:rPr>
              <a:t>Art Club</a:t>
            </a:r>
          </a:p>
          <a:p>
            <a:pPr marL="0" indent="0" algn="ctr">
              <a:buNone/>
            </a:pPr>
            <a:endParaRPr lang="en-US" sz="3200" dirty="0">
              <a:latin typeface="Kristen ITC" panose="03050502040202030202" pitchFamily="66" charset="0"/>
            </a:endParaRPr>
          </a:p>
          <a:p>
            <a:pPr marL="0" indent="0" algn="ctr">
              <a:buNone/>
            </a:pPr>
            <a:r>
              <a:rPr lang="en-US" sz="4800" dirty="0">
                <a:latin typeface="Kristen ITC" panose="03050502040202030202" pitchFamily="66" charset="0"/>
              </a:rPr>
              <a:t>Christian Club</a:t>
            </a:r>
          </a:p>
          <a:p>
            <a:pPr marL="0" indent="0" algn="ctr">
              <a:buNone/>
            </a:pPr>
            <a:endParaRPr lang="en-US" sz="3200" dirty="0">
              <a:latin typeface="Kristen ITC" panose="03050502040202030202" pitchFamily="66" charset="0"/>
            </a:endParaRPr>
          </a:p>
          <a:p>
            <a:pPr marL="0" indent="0" algn="ctr">
              <a:buNone/>
            </a:pPr>
            <a:r>
              <a:rPr lang="en-US" sz="4800" dirty="0">
                <a:latin typeface="Kristen ITC" panose="03050502040202030202" pitchFamily="66" charset="0"/>
              </a:rPr>
              <a:t>Dance Club</a:t>
            </a:r>
          </a:p>
          <a:p>
            <a:endParaRPr lang="en-US" dirty="0"/>
          </a:p>
        </p:txBody>
      </p:sp>
    </p:spTree>
    <p:extLst>
      <p:ext uri="{BB962C8B-B14F-4D97-AF65-F5344CB8AC3E}">
        <p14:creationId xmlns:p14="http://schemas.microsoft.com/office/powerpoint/2010/main" val="1393298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a:picLocks noChangeAspect="1"/>
          </p:cNvPicPr>
          <p:nvPr/>
        </p:nvPicPr>
        <p:blipFill>
          <a:blip r:embed="rId3" cstate="print"/>
          <a:stretch>
            <a:fillRect/>
          </a:stretch>
        </p:blipFill>
        <p:spPr>
          <a:xfrm>
            <a:off x="2895600" y="2057400"/>
            <a:ext cx="3733800" cy="4262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Other Kinds of Activities We Do at Canyon Hills Include:</a:t>
            </a:r>
          </a:p>
        </p:txBody>
      </p:sp>
    </p:spTree>
  </p:cSld>
  <p:clrMapOvr>
    <a:masterClrMapping/>
  </p:clrMapOvr>
  <p:transition advTm="5569"/>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erie's photos and CADA 487.JPG"/>
          <p:cNvPicPr preferRelativeResize="0">
            <a:picLocks/>
          </p:cNvPicPr>
          <p:nvPr/>
        </p:nvPicPr>
        <p:blipFill>
          <a:blip r:embed="rId3" cstate="print"/>
          <a:srcRect l="20000" t="3810" r="10000" b="12381"/>
          <a:stretch>
            <a:fillRect/>
          </a:stretch>
        </p:blipFill>
        <p:spPr>
          <a:xfrm rot="787046">
            <a:off x="691818" y="1812837"/>
            <a:ext cx="2898648" cy="3072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33400" y="5334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Donut, Pizza and Ice Cream Reward Parties</a:t>
            </a:r>
            <a:endParaRPr lang="en-US" sz="4000" b="1" dirty="0">
              <a:effectLst>
                <a:outerShdw blurRad="38100" dist="38100" dir="2700000" algn="tl">
                  <a:srgbClr val="000000">
                    <a:alpha val="43137"/>
                  </a:srgbClr>
                </a:outerShdw>
              </a:effectLst>
              <a:latin typeface="Kristen ITC" pitchFamily="66" charset="0"/>
            </a:endParaRPr>
          </a:p>
        </p:txBody>
      </p:sp>
      <p:pic>
        <p:nvPicPr>
          <p:cNvPr id="5" name="Picture 4" descr="2013-09-06 11.57.58.jpg"/>
          <p:cNvPicPr>
            <a:picLocks noChangeAspect="1"/>
          </p:cNvPicPr>
          <p:nvPr/>
        </p:nvPicPr>
        <p:blipFill>
          <a:blip r:embed="rId4" cstate="print"/>
          <a:stretch>
            <a:fillRect/>
          </a:stretch>
        </p:blipFill>
        <p:spPr>
          <a:xfrm>
            <a:off x="2819400" y="4191000"/>
            <a:ext cx="3429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014-05-20 10.23.55.jpg"/>
          <p:cNvPicPr>
            <a:picLocks noChangeAspect="1"/>
          </p:cNvPicPr>
          <p:nvPr/>
        </p:nvPicPr>
        <p:blipFill>
          <a:blip r:embed="rId5" cstate="print"/>
          <a:stretch>
            <a:fillRect/>
          </a:stretch>
        </p:blipFill>
        <p:spPr>
          <a:xfrm rot="894919">
            <a:off x="4322317" y="2388343"/>
            <a:ext cx="4114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81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81000"/>
            <a:ext cx="8610600" cy="1446550"/>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Kristen ITC" pitchFamily="66" charset="0"/>
              </a:rPr>
              <a:t>Coyote Mascots are</a:t>
            </a:r>
          </a:p>
          <a:p>
            <a:pPr algn="ctr"/>
            <a:r>
              <a:rPr lang="en-US" sz="4400" b="1" dirty="0" smtClean="0">
                <a:effectLst>
                  <a:outerShdw blurRad="38100" dist="38100" dir="2700000" algn="tl">
                    <a:srgbClr val="000000">
                      <a:alpha val="43137"/>
                    </a:srgbClr>
                  </a:outerShdw>
                </a:effectLst>
                <a:latin typeface="Kristen ITC" pitchFamily="66" charset="0"/>
              </a:rPr>
              <a:t> Howler and Echo</a:t>
            </a:r>
            <a:endParaRPr lang="en-US" sz="4400" b="1" dirty="0">
              <a:effectLst>
                <a:outerShdw blurRad="38100" dist="38100" dir="2700000" algn="tl">
                  <a:srgbClr val="000000">
                    <a:alpha val="43137"/>
                  </a:srgbClr>
                </a:outerShdw>
              </a:effectLst>
              <a:latin typeface="Kristen ITC" pitchFamily="66" charset="0"/>
            </a:endParaRPr>
          </a:p>
        </p:txBody>
      </p:sp>
      <p:pic>
        <p:nvPicPr>
          <p:cNvPr id="4" name="Picture 3" descr="DSCF0298.JPG"/>
          <p:cNvPicPr>
            <a:picLocks noChangeAspect="1"/>
          </p:cNvPicPr>
          <p:nvPr/>
        </p:nvPicPr>
        <p:blipFill>
          <a:blip r:embed="rId3" cstate="print"/>
          <a:stretch>
            <a:fillRect/>
          </a:stretch>
        </p:blipFill>
        <p:spPr>
          <a:xfrm>
            <a:off x="381000" y="2222500"/>
            <a:ext cx="4095750" cy="273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Valerie's photos and CADA 493.JPG"/>
          <p:cNvPicPr>
            <a:picLocks noChangeAspect="1"/>
          </p:cNvPicPr>
          <p:nvPr/>
        </p:nvPicPr>
        <p:blipFill>
          <a:blip r:embed="rId4" cstate="print"/>
          <a:stretch>
            <a:fillRect/>
          </a:stretch>
        </p:blipFill>
        <p:spPr>
          <a:xfrm>
            <a:off x="4876800" y="2209800"/>
            <a:ext cx="3645408" cy="2734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0" y="5314392"/>
            <a:ext cx="9144000" cy="107721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Comic Sans MS" pitchFamily="66" charset="0"/>
              </a:rPr>
              <a:t>O</a:t>
            </a:r>
            <a:r>
              <a:rPr lang="en-US" sz="3200" b="1" dirty="0" smtClean="0">
                <a:effectLst>
                  <a:outerShdw blurRad="38100" dist="38100" dir="2700000" algn="tl">
                    <a:srgbClr val="000000">
                      <a:alpha val="43137"/>
                    </a:srgbClr>
                  </a:outerShdw>
                </a:effectLst>
                <a:latin typeface="Comic Sans MS" pitchFamily="66" charset="0"/>
              </a:rPr>
              <a:t>ur school colors are Maroon and Gray (Don’t forget to purchase your Spirit Wear)</a:t>
            </a:r>
            <a:endParaRPr lang="en-US" sz="3200" b="1" dirty="0">
              <a:effectLst>
                <a:outerShdw blurRad="38100" dist="38100" dir="2700000" algn="tl">
                  <a:srgbClr val="000000">
                    <a:alpha val="43137"/>
                  </a:srgbClr>
                </a:outerShdw>
              </a:effectLst>
              <a:latin typeface="Comic Sans MS" pitchFamily="66" charset="0"/>
            </a:endParaRPr>
          </a:p>
        </p:txBody>
      </p:sp>
    </p:spTree>
  </p:cSld>
  <p:clrMapOvr>
    <a:masterClrMapping/>
  </p:clrMapOvr>
  <p:transition advTm="507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FFFFFF"/>
                </a:solidFill>
              </a:rPr>
              <a:t>Fundraiser FuN!</a:t>
            </a:r>
          </a:p>
        </p:txBody>
      </p:sp>
      <p:pic>
        <p:nvPicPr>
          <p:cNvPr id="4" name="Content Placeholder 3" descr="November Activities 2014 213.JPG"/>
          <p:cNvPicPr>
            <a:picLocks noGrp="1" noChangeAspect="1"/>
          </p:cNvPicPr>
          <p:nvPr>
            <p:ph idx="1"/>
          </p:nvPr>
        </p:nvPicPr>
        <p:blipFill>
          <a:blip r:embed="rId3"/>
          <a:stretch>
            <a:fillRect/>
          </a:stretch>
        </p:blipFill>
        <p:spPr>
          <a:xfrm>
            <a:off x="4583113" y="1927712"/>
            <a:ext cx="3223536" cy="21489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November Activities 2014 225.JPG"/>
          <p:cNvPicPr>
            <a:picLocks noChangeAspect="1"/>
          </p:cNvPicPr>
          <p:nvPr/>
        </p:nvPicPr>
        <p:blipFill>
          <a:blip r:embed="rId4"/>
          <a:stretch>
            <a:fillRect/>
          </a:stretch>
        </p:blipFill>
        <p:spPr>
          <a:xfrm>
            <a:off x="2518416" y="4372098"/>
            <a:ext cx="3330586" cy="22192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descr="November Activities 2014 214.JPG"/>
          <p:cNvPicPr>
            <a:picLocks noChangeAspect="1"/>
          </p:cNvPicPr>
          <p:nvPr/>
        </p:nvPicPr>
        <p:blipFill>
          <a:blip r:embed="rId5"/>
          <a:stretch>
            <a:fillRect/>
          </a:stretch>
        </p:blipFill>
        <p:spPr>
          <a:xfrm>
            <a:off x="974725" y="1933575"/>
            <a:ext cx="3187015" cy="21242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14671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3581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Spelling Bee</a:t>
            </a:r>
            <a:endParaRPr lang="en-US" sz="4000" b="1" dirty="0">
              <a:effectLst>
                <a:outerShdw blurRad="38100" dist="38100" dir="2700000" algn="tl">
                  <a:srgbClr val="000000">
                    <a:alpha val="43137"/>
                  </a:srgbClr>
                </a:outerShdw>
              </a:effectLst>
              <a:latin typeface="Kristen ITC" pitchFamily="66" charset="0"/>
            </a:endParaRPr>
          </a:p>
        </p:txBody>
      </p:sp>
      <p:pic>
        <p:nvPicPr>
          <p:cNvPr id="4" name="Picture 3" descr="Valerie's photos and CADA 487.JPG"/>
          <p:cNvPicPr preferRelativeResize="0">
            <a:picLocks/>
          </p:cNvPicPr>
          <p:nvPr/>
        </p:nvPicPr>
        <p:blipFill>
          <a:blip r:embed="rId3" cstate="print"/>
          <a:stretch>
            <a:fillRect/>
          </a:stretch>
        </p:blipFill>
        <p:spPr>
          <a:xfrm>
            <a:off x="4997063" y="1492250"/>
            <a:ext cx="3235712" cy="450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419600" y="609600"/>
            <a:ext cx="4094391" cy="707886"/>
          </a:xfrm>
          <a:prstGeom prst="rect">
            <a:avLst/>
          </a:prstGeom>
        </p:spPr>
        <p:txBody>
          <a:bodyPr wrap="none">
            <a:spAutoFit/>
          </a:bodyPr>
          <a:lstStyle/>
          <a:p>
            <a:pPr lvl="0" algn="ctr"/>
            <a:r>
              <a:rPr lang="en-US" sz="4000" b="1" dirty="0" smtClean="0">
                <a:effectLst>
                  <a:outerShdw blurRad="38100" dist="38100" dir="2700000" algn="tl">
                    <a:srgbClr val="000000">
                      <a:alpha val="43137"/>
                    </a:srgbClr>
                  </a:outerShdw>
                </a:effectLst>
                <a:latin typeface="Kristen ITC" pitchFamily="66" charset="0"/>
              </a:rPr>
              <a:t>Geography  Bee</a:t>
            </a:r>
            <a:endParaRPr lang="en-US" sz="4000" b="1" dirty="0">
              <a:effectLst>
                <a:outerShdw blurRad="38100" dist="38100" dir="2700000" algn="tl">
                  <a:srgbClr val="000000">
                    <a:alpha val="43137"/>
                  </a:srgbClr>
                </a:outerShdw>
              </a:effectLst>
              <a:latin typeface="Kristen ITC" pitchFamily="66" charset="0"/>
            </a:endParaRPr>
          </a:p>
        </p:txBody>
      </p:sp>
      <p:pic>
        <p:nvPicPr>
          <p:cNvPr id="2" name="Picture 1" descr="DSC_0013.jpg"/>
          <p:cNvPicPr>
            <a:picLocks noChangeAspect="1"/>
          </p:cNvPicPr>
          <p:nvPr/>
        </p:nvPicPr>
        <p:blipFill>
          <a:blip r:embed="rId4"/>
          <a:stretch>
            <a:fillRect/>
          </a:stretch>
        </p:blipFill>
        <p:spPr>
          <a:xfrm>
            <a:off x="920202" y="1459450"/>
            <a:ext cx="3056509" cy="4583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518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6943" y="568212"/>
            <a:ext cx="38100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Math Meets</a:t>
            </a:r>
            <a:endParaRPr lang="en-US" sz="4000" b="1" dirty="0">
              <a:effectLst>
                <a:outerShdw blurRad="38100" dist="38100" dir="2700000" algn="tl">
                  <a:srgbClr val="000000">
                    <a:alpha val="43137"/>
                  </a:srgbClr>
                </a:outerShdw>
              </a:effectLst>
              <a:latin typeface="Kristen ITC" pitchFamily="66" charset="0"/>
            </a:endParaRPr>
          </a:p>
        </p:txBody>
      </p:sp>
      <p:sp>
        <p:nvSpPr>
          <p:cNvPr id="6" name="Rectangle 5"/>
          <p:cNvSpPr/>
          <p:nvPr/>
        </p:nvSpPr>
        <p:spPr>
          <a:xfrm>
            <a:off x="6434828" y="533400"/>
            <a:ext cx="184731" cy="646331"/>
          </a:xfrm>
          <a:prstGeom prst="rect">
            <a:avLst/>
          </a:prstGeom>
        </p:spPr>
        <p:txBody>
          <a:bodyPr wrap="none" anchor="t">
            <a:spAutoFit/>
          </a:bodyPr>
          <a:lstStyle/>
          <a:p>
            <a:pPr algn="ctr"/>
            <a:endParaRPr lang="en-US" sz="3600" b="1" dirty="0" smtClean="0">
              <a:solidFill>
                <a:prstClr val="white"/>
              </a:solidFill>
              <a:effectLst>
                <a:outerShdw blurRad="38100" dist="38100" dir="2700000" algn="tl">
                  <a:srgbClr val="000000">
                    <a:alpha val="43137"/>
                  </a:srgbClr>
                </a:outerShdw>
              </a:effectLst>
              <a:latin typeface="Kristen ITC" pitchFamily="66" charset="0"/>
            </a:endParaRPr>
          </a:p>
        </p:txBody>
      </p:sp>
      <p:pic>
        <p:nvPicPr>
          <p:cNvPr id="2" name="Picture 1" descr="DSC00071.jpg"/>
          <p:cNvPicPr>
            <a:picLocks noChangeAspect="1"/>
          </p:cNvPicPr>
          <p:nvPr/>
        </p:nvPicPr>
        <p:blipFill>
          <a:blip r:embed="rId3"/>
          <a:stretch>
            <a:fillRect/>
          </a:stretch>
        </p:blipFill>
        <p:spPr>
          <a:xfrm>
            <a:off x="1300424" y="1600200"/>
            <a:ext cx="6523037" cy="455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556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Career Day</a:t>
            </a:r>
          </a:p>
        </p:txBody>
      </p:sp>
      <p:pic>
        <p:nvPicPr>
          <p:cNvPr id="8194" name="Picture 2" descr="F:\Career Day\DSC_0021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821" y="1241287"/>
            <a:ext cx="3631179" cy="242078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Career Day\DSC_0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241287"/>
            <a:ext cx="358140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Career Day\DSC_0015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182" y="3808414"/>
            <a:ext cx="3686175" cy="24574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F:\Career Day\DSC_001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830" y="3869885"/>
            <a:ext cx="3593969" cy="2395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351"/>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Dances </a:t>
            </a:r>
          </a:p>
        </p:txBody>
      </p:sp>
      <p:pic>
        <p:nvPicPr>
          <p:cNvPr id="6146" name="Picture 2" descr="F:\Dances\DSC_0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25195"/>
            <a:ext cx="3574257" cy="23828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Dances\DSC_00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241286"/>
            <a:ext cx="3550121" cy="23667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Dances\IMG_90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733800"/>
            <a:ext cx="354431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F:\Dances\IMG_90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799" y="3733799"/>
            <a:ext cx="3550121" cy="2366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521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Red Ribbon Week </a:t>
            </a:r>
          </a:p>
        </p:txBody>
      </p:sp>
      <p:pic>
        <p:nvPicPr>
          <p:cNvPr id="4" name="Picture 3" descr="070.JPG"/>
          <p:cNvPicPr>
            <a:picLocks noChangeAspect="1"/>
          </p:cNvPicPr>
          <p:nvPr/>
        </p:nvPicPr>
        <p:blipFill>
          <a:blip r:embed="rId3" cstate="print"/>
          <a:stretch>
            <a:fillRect/>
          </a:stretch>
        </p:blipFill>
        <p:spPr>
          <a:xfrm rot="607840">
            <a:off x="5001524" y="1502806"/>
            <a:ext cx="34544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070.JPG"/>
          <p:cNvPicPr>
            <a:picLocks noChangeAspect="1"/>
          </p:cNvPicPr>
          <p:nvPr/>
        </p:nvPicPr>
        <p:blipFill>
          <a:blip r:embed="rId4" cstate="print"/>
          <a:srcRect l="16981" r="8019"/>
          <a:stretch>
            <a:fillRect/>
          </a:stretch>
        </p:blipFill>
        <p:spPr>
          <a:xfrm>
            <a:off x="609600" y="1295400"/>
            <a:ext cx="34290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121.JPG"/>
          <p:cNvPicPr>
            <a:picLocks noChangeAspect="1"/>
          </p:cNvPicPr>
          <p:nvPr/>
        </p:nvPicPr>
        <p:blipFill>
          <a:blip r:embed="rId5" cstate="print"/>
          <a:stretch>
            <a:fillRect/>
          </a:stretch>
        </p:blipFill>
        <p:spPr>
          <a:xfrm rot="21300771">
            <a:off x="3091100" y="3211358"/>
            <a:ext cx="3885184" cy="2913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288"/>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Holiday Grams </a:t>
            </a:r>
          </a:p>
        </p:txBody>
      </p:sp>
      <p:pic>
        <p:nvPicPr>
          <p:cNvPr id="4" name="Picture 3" descr="070.JPG"/>
          <p:cNvPicPr>
            <a:picLocks noChangeAspect="1"/>
          </p:cNvPicPr>
          <p:nvPr/>
        </p:nvPicPr>
        <p:blipFill>
          <a:blip r:embed="rId3" cstate="print"/>
          <a:stretch>
            <a:fillRect/>
          </a:stretch>
        </p:blipFill>
        <p:spPr>
          <a:xfrm>
            <a:off x="533400" y="1295400"/>
            <a:ext cx="3556000"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070.JPG"/>
          <p:cNvPicPr>
            <a:picLocks noChangeAspect="1"/>
          </p:cNvPicPr>
          <p:nvPr/>
        </p:nvPicPr>
        <p:blipFill>
          <a:blip r:embed="rId4" cstate="print"/>
          <a:stretch>
            <a:fillRect/>
          </a:stretch>
        </p:blipFill>
        <p:spPr>
          <a:xfrm rot="693569">
            <a:off x="4808752" y="1612402"/>
            <a:ext cx="3438339" cy="2710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070.JPG"/>
          <p:cNvPicPr>
            <a:picLocks noChangeAspect="1"/>
          </p:cNvPicPr>
          <p:nvPr/>
        </p:nvPicPr>
        <p:blipFill>
          <a:blip r:embed="rId5" cstate="print"/>
          <a:srcRect r="15789"/>
          <a:stretch>
            <a:fillRect/>
          </a:stretch>
        </p:blipFill>
        <p:spPr>
          <a:xfrm rot="476806">
            <a:off x="1305579" y="3336935"/>
            <a:ext cx="3256548" cy="257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070.JPG"/>
          <p:cNvPicPr>
            <a:picLocks noChangeAspect="1"/>
          </p:cNvPicPr>
          <p:nvPr/>
        </p:nvPicPr>
        <p:blipFill>
          <a:blip r:embed="rId6" cstate="print"/>
          <a:srcRect l="3947" t="17434" r="3947" b="15461"/>
          <a:stretch>
            <a:fillRect/>
          </a:stretch>
        </p:blipFill>
        <p:spPr>
          <a:xfrm>
            <a:off x="4191000" y="4343400"/>
            <a:ext cx="4392706"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382"/>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Lunchtime Activities</a:t>
            </a:r>
          </a:p>
        </p:txBody>
      </p:sp>
      <p:pic>
        <p:nvPicPr>
          <p:cNvPr id="2" name="Picture 1"/>
          <p:cNvPicPr>
            <a:picLocks noChangeAspect="1"/>
          </p:cNvPicPr>
          <p:nvPr/>
        </p:nvPicPr>
        <p:blipFill>
          <a:blip r:embed="rId3"/>
          <a:stretch>
            <a:fillRect/>
          </a:stretch>
        </p:blipFill>
        <p:spPr>
          <a:xfrm>
            <a:off x="374687" y="1363663"/>
            <a:ext cx="4071901" cy="2718202"/>
          </a:xfrm>
          <a:prstGeom prst="rect">
            <a:avLst/>
          </a:prstGeom>
        </p:spPr>
      </p:pic>
      <p:pic>
        <p:nvPicPr>
          <p:cNvPr id="5" name="Picture 4"/>
          <p:cNvPicPr>
            <a:picLocks noChangeAspect="1"/>
          </p:cNvPicPr>
          <p:nvPr/>
        </p:nvPicPr>
        <p:blipFill>
          <a:blip r:embed="rId4"/>
          <a:stretch>
            <a:fillRect/>
          </a:stretch>
        </p:blipFill>
        <p:spPr>
          <a:xfrm>
            <a:off x="4611350" y="3648075"/>
            <a:ext cx="4082767" cy="2720153"/>
          </a:xfrm>
          <a:prstGeom prst="rect">
            <a:avLst/>
          </a:prstGeom>
        </p:spPr>
      </p:pic>
      <p:pic>
        <p:nvPicPr>
          <p:cNvPr id="4" name="Picture 3"/>
          <p:cNvPicPr>
            <a:picLocks noChangeAspect="1"/>
          </p:cNvPicPr>
          <p:nvPr/>
        </p:nvPicPr>
        <p:blipFill>
          <a:blip r:embed="rId5"/>
          <a:stretch>
            <a:fillRect/>
          </a:stretch>
        </p:blipFill>
        <p:spPr>
          <a:xfrm>
            <a:off x="5081016" y="1435100"/>
            <a:ext cx="3056509" cy="2039871"/>
          </a:xfrm>
          <a:prstGeom prst="rect">
            <a:avLst/>
          </a:prstGeom>
        </p:spPr>
      </p:pic>
      <p:pic>
        <p:nvPicPr>
          <p:cNvPr id="6" name="Picture 5"/>
          <p:cNvPicPr>
            <a:picLocks noChangeAspect="1"/>
          </p:cNvPicPr>
          <p:nvPr/>
        </p:nvPicPr>
        <p:blipFill>
          <a:blip r:embed="rId6"/>
          <a:srcRect l="-261" t="25901" r="261" b="-364"/>
          <a:stretch>
            <a:fillRect/>
          </a:stretch>
        </p:blipFill>
        <p:spPr>
          <a:xfrm>
            <a:off x="503004" y="4254726"/>
            <a:ext cx="3821797" cy="1901373"/>
          </a:xfrm>
          <a:prstGeom prst="rect">
            <a:avLst/>
          </a:prstGeom>
        </p:spPr>
      </p:pic>
    </p:spTree>
  </p:cSld>
  <p:clrMapOvr>
    <a:masterClrMapping/>
  </p:clrMapOvr>
  <p:transition advTm="5382"/>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Lunchtime Activities</a:t>
            </a:r>
          </a:p>
        </p:txBody>
      </p:sp>
      <p:pic>
        <p:nvPicPr>
          <p:cNvPr id="2" name="Picture 1"/>
          <p:cNvPicPr>
            <a:picLocks noChangeAspect="1"/>
          </p:cNvPicPr>
          <p:nvPr/>
        </p:nvPicPr>
        <p:blipFill>
          <a:blip r:embed="rId3"/>
          <a:stretch>
            <a:fillRect/>
          </a:stretch>
        </p:blipFill>
        <p:spPr>
          <a:xfrm>
            <a:off x="398463" y="1373188"/>
            <a:ext cx="3700188" cy="4687887"/>
          </a:xfrm>
          <a:prstGeom prst="rect">
            <a:avLst/>
          </a:prstGeom>
        </p:spPr>
      </p:pic>
      <p:pic>
        <p:nvPicPr>
          <p:cNvPr id="6" name="Picture 5"/>
          <p:cNvPicPr>
            <a:picLocks noChangeAspect="1"/>
          </p:cNvPicPr>
          <p:nvPr/>
        </p:nvPicPr>
        <p:blipFill>
          <a:blip r:embed="rId4"/>
          <a:stretch>
            <a:fillRect/>
          </a:stretch>
        </p:blipFill>
        <p:spPr>
          <a:xfrm>
            <a:off x="4391968" y="1339850"/>
            <a:ext cx="3745557" cy="2498097"/>
          </a:xfrm>
          <a:prstGeom prst="rect">
            <a:avLst/>
          </a:prstGeom>
        </p:spPr>
      </p:pic>
      <p:pic>
        <p:nvPicPr>
          <p:cNvPr id="4" name="Picture 3"/>
          <p:cNvPicPr>
            <a:picLocks noChangeAspect="1"/>
          </p:cNvPicPr>
          <p:nvPr/>
        </p:nvPicPr>
        <p:blipFill>
          <a:blip r:embed="rId5"/>
          <a:stretch>
            <a:fillRect/>
          </a:stretch>
        </p:blipFill>
        <p:spPr>
          <a:xfrm>
            <a:off x="4418803" y="4027488"/>
            <a:ext cx="3753647" cy="2339975"/>
          </a:xfrm>
          <a:prstGeom prst="rect">
            <a:avLst/>
          </a:prstGeom>
        </p:spPr>
      </p:pic>
    </p:spTree>
  </p:cSld>
  <p:clrMapOvr>
    <a:masterClrMapping/>
  </p:clrMapOvr>
  <p:transition advTm="5413"/>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Lunchtime Activities</a:t>
            </a:r>
          </a:p>
        </p:txBody>
      </p:sp>
      <p:pic>
        <p:nvPicPr>
          <p:cNvPr id="2" name="Picture 1"/>
          <p:cNvPicPr>
            <a:picLocks noChangeAspect="1"/>
          </p:cNvPicPr>
          <p:nvPr/>
        </p:nvPicPr>
        <p:blipFill>
          <a:blip r:embed="rId3"/>
          <a:stretch>
            <a:fillRect/>
          </a:stretch>
        </p:blipFill>
        <p:spPr>
          <a:xfrm>
            <a:off x="4913080" y="3724321"/>
            <a:ext cx="3937486" cy="2628561"/>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282449" y="1343415"/>
            <a:ext cx="4153093" cy="276626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Tm="557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none" dirty="0" smtClean="0">
                <a:solidFill>
                  <a:schemeClr val="tx1"/>
                </a:solidFill>
              </a:rPr>
              <a:t>Focus on the WHOLE CHILD</a:t>
            </a:r>
            <a:endParaRPr lang="en-US" b="1" u="none"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1939936"/>
              </p:ext>
            </p:extLst>
          </p:nvPr>
        </p:nvGraphicFramePr>
        <p:xfrm>
          <a:off x="302247" y="1646702"/>
          <a:ext cx="8556407" cy="4877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9292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Lunchtime Activities</a:t>
            </a:r>
          </a:p>
        </p:txBody>
      </p:sp>
      <p:pic>
        <p:nvPicPr>
          <p:cNvPr id="2" name="Picture 1"/>
          <p:cNvPicPr>
            <a:picLocks noChangeAspect="1"/>
          </p:cNvPicPr>
          <p:nvPr/>
        </p:nvPicPr>
        <p:blipFill>
          <a:blip r:embed="rId3"/>
          <a:stretch>
            <a:fillRect/>
          </a:stretch>
        </p:blipFill>
        <p:spPr>
          <a:xfrm>
            <a:off x="450237" y="1348392"/>
            <a:ext cx="3947372" cy="2629480"/>
          </a:xfrm>
          <a:prstGeom prst="rect">
            <a:avLst/>
          </a:prstGeom>
        </p:spPr>
      </p:pic>
      <p:pic>
        <p:nvPicPr>
          <p:cNvPr id="6" name="Picture 5"/>
          <p:cNvPicPr>
            <a:picLocks noChangeAspect="1"/>
          </p:cNvPicPr>
          <p:nvPr/>
        </p:nvPicPr>
        <p:blipFill>
          <a:blip r:embed="rId4"/>
          <a:stretch>
            <a:fillRect/>
          </a:stretch>
        </p:blipFill>
        <p:spPr>
          <a:xfrm>
            <a:off x="4459288" y="1341438"/>
            <a:ext cx="3798887" cy="2636498"/>
          </a:xfrm>
          <a:prstGeom prst="rect">
            <a:avLst/>
          </a:prstGeom>
        </p:spPr>
      </p:pic>
      <p:pic>
        <p:nvPicPr>
          <p:cNvPr id="7" name="Picture 6"/>
          <p:cNvPicPr>
            <a:picLocks noChangeAspect="1"/>
          </p:cNvPicPr>
          <p:nvPr/>
        </p:nvPicPr>
        <p:blipFill>
          <a:blip r:embed="rId5"/>
          <a:stretch>
            <a:fillRect/>
          </a:stretch>
        </p:blipFill>
        <p:spPr>
          <a:xfrm>
            <a:off x="2563894" y="4098699"/>
            <a:ext cx="3798605" cy="2403475"/>
          </a:xfrm>
          <a:prstGeom prst="rect">
            <a:avLst/>
          </a:prstGeom>
        </p:spPr>
      </p:pic>
    </p:spTree>
  </p:cSld>
  <p:clrMapOvr>
    <a:masterClrMapping/>
  </p:clrMapOvr>
  <p:transition advTm="5631"/>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nchor="t">
            <a:spAutoFit/>
          </a:bodyPr>
          <a:lstStyle/>
          <a:p>
            <a:pPr algn="ctr"/>
            <a:r>
              <a:rPr lang="en-US" sz="4000" b="1" dirty="0">
                <a:effectLst>
                  <a:outerShdw blurRad="38100" dist="38100" dir="2700000" algn="tl">
                    <a:srgbClr val="000000">
                      <a:alpha val="43137"/>
                    </a:srgbClr>
                  </a:outerShdw>
                </a:effectLst>
                <a:latin typeface="Kristen ITC" pitchFamily="66" charset="0"/>
              </a:rPr>
              <a:t>Spirit Week</a:t>
            </a:r>
          </a:p>
        </p:txBody>
      </p:sp>
      <p:pic>
        <p:nvPicPr>
          <p:cNvPr id="2" name="Picture 1"/>
          <p:cNvPicPr>
            <a:picLocks noChangeAspect="1"/>
          </p:cNvPicPr>
          <p:nvPr/>
        </p:nvPicPr>
        <p:blipFill>
          <a:blip r:embed="rId3"/>
          <a:srcRect l="3539" t="23608" r="828" b="19240"/>
          <a:stretch>
            <a:fillRect/>
          </a:stretch>
        </p:blipFill>
        <p:spPr>
          <a:xfrm>
            <a:off x="293406" y="1168457"/>
            <a:ext cx="8523288" cy="5268195"/>
          </a:xfrm>
          <a:prstGeom prst="rect">
            <a:avLst/>
          </a:prstGeom>
        </p:spPr>
      </p:pic>
    </p:spTree>
  </p:cSld>
  <p:clrMapOvr>
    <a:masterClrMapping/>
  </p:clrMapOvr>
  <p:transition advTm="5506"/>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Spirit Week</a:t>
            </a:r>
          </a:p>
        </p:txBody>
      </p:sp>
      <p:pic>
        <p:nvPicPr>
          <p:cNvPr id="2" name="Picture 1"/>
          <p:cNvPicPr>
            <a:picLocks noChangeAspect="1"/>
          </p:cNvPicPr>
          <p:nvPr/>
        </p:nvPicPr>
        <p:blipFill>
          <a:blip r:embed="rId3"/>
          <a:stretch>
            <a:fillRect/>
          </a:stretch>
        </p:blipFill>
        <p:spPr>
          <a:xfrm>
            <a:off x="520700" y="1365250"/>
            <a:ext cx="3800984" cy="2542565"/>
          </a:xfrm>
          <a:prstGeom prst="rect">
            <a:avLst/>
          </a:prstGeom>
        </p:spPr>
      </p:pic>
      <p:pic>
        <p:nvPicPr>
          <p:cNvPr id="5" name="Picture 4"/>
          <p:cNvPicPr>
            <a:picLocks noChangeAspect="1"/>
          </p:cNvPicPr>
          <p:nvPr/>
        </p:nvPicPr>
        <p:blipFill>
          <a:blip r:embed="rId4"/>
          <a:stretch>
            <a:fillRect/>
          </a:stretch>
        </p:blipFill>
        <p:spPr>
          <a:xfrm>
            <a:off x="4872135" y="1348642"/>
            <a:ext cx="3787565" cy="2526875"/>
          </a:xfrm>
          <a:prstGeom prst="rect">
            <a:avLst/>
          </a:prstGeom>
        </p:spPr>
      </p:pic>
      <p:pic>
        <p:nvPicPr>
          <p:cNvPr id="6" name="Picture 5"/>
          <p:cNvPicPr>
            <a:picLocks noChangeAspect="1"/>
          </p:cNvPicPr>
          <p:nvPr/>
        </p:nvPicPr>
        <p:blipFill>
          <a:blip r:embed="rId5"/>
          <a:stretch>
            <a:fillRect/>
          </a:stretch>
        </p:blipFill>
        <p:spPr>
          <a:xfrm>
            <a:off x="520813" y="4047046"/>
            <a:ext cx="3822700" cy="2453767"/>
          </a:xfrm>
          <a:prstGeom prst="rect">
            <a:avLst/>
          </a:prstGeom>
        </p:spPr>
      </p:pic>
      <p:pic>
        <p:nvPicPr>
          <p:cNvPr id="7" name="Picture 6"/>
          <p:cNvPicPr>
            <a:picLocks noChangeAspect="1"/>
          </p:cNvPicPr>
          <p:nvPr/>
        </p:nvPicPr>
        <p:blipFill>
          <a:blip r:embed="rId6"/>
          <a:stretch>
            <a:fillRect/>
          </a:stretch>
        </p:blipFill>
        <p:spPr>
          <a:xfrm>
            <a:off x="4924425" y="4014788"/>
            <a:ext cx="3787436" cy="2459037"/>
          </a:xfrm>
          <a:prstGeom prst="rect">
            <a:avLst/>
          </a:prstGeom>
        </p:spPr>
      </p:pic>
    </p:spTree>
  </p:cSld>
  <p:clrMapOvr>
    <a:masterClrMapping/>
  </p:clrMapOvr>
  <p:transition advTm="5055"/>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nchor="t">
            <a:spAutoFit/>
          </a:bodyPr>
          <a:lstStyle/>
          <a:p>
            <a:pPr algn="ctr"/>
            <a:r>
              <a:rPr lang="en-US" sz="4000" b="1" dirty="0">
                <a:effectLst>
                  <a:outerShdw blurRad="38100" dist="38100" dir="2700000" algn="tl">
                    <a:srgbClr val="000000">
                      <a:alpha val="43137"/>
                    </a:srgbClr>
                  </a:outerShdw>
                </a:effectLst>
                <a:latin typeface="Kristen ITC" pitchFamily="66" charset="0"/>
              </a:rPr>
              <a:t>Twin Day</a:t>
            </a:r>
          </a:p>
        </p:txBody>
      </p:sp>
      <p:pic>
        <p:nvPicPr>
          <p:cNvPr id="2" name="Picture 1"/>
          <p:cNvPicPr>
            <a:picLocks noChangeAspect="1"/>
          </p:cNvPicPr>
          <p:nvPr/>
        </p:nvPicPr>
        <p:blipFill>
          <a:blip r:embed="rId3"/>
          <a:srcRect l="13997" t="22067" r="22133" b="-313"/>
          <a:stretch>
            <a:fillRect/>
          </a:stretch>
        </p:blipFill>
        <p:spPr>
          <a:xfrm>
            <a:off x="290265" y="1592263"/>
            <a:ext cx="2156073" cy="1761052"/>
          </a:xfrm>
          <a:prstGeom prst="rect">
            <a:avLst/>
          </a:prstGeom>
        </p:spPr>
      </p:pic>
      <p:pic>
        <p:nvPicPr>
          <p:cNvPr id="8" name="Picture 7"/>
          <p:cNvPicPr>
            <a:picLocks noChangeAspect="1"/>
          </p:cNvPicPr>
          <p:nvPr/>
        </p:nvPicPr>
        <p:blipFill>
          <a:blip r:embed="rId4"/>
          <a:srcRect l="21603" t="12608" r="15160" b="-313"/>
          <a:stretch>
            <a:fillRect/>
          </a:stretch>
        </p:blipFill>
        <p:spPr>
          <a:xfrm>
            <a:off x="3218540" y="4198834"/>
            <a:ext cx="2186108" cy="2025762"/>
          </a:xfrm>
          <a:prstGeom prst="rect">
            <a:avLst/>
          </a:prstGeom>
        </p:spPr>
      </p:pic>
      <p:pic>
        <p:nvPicPr>
          <p:cNvPr id="10" name="Picture 9"/>
          <p:cNvPicPr>
            <a:picLocks noChangeAspect="1"/>
          </p:cNvPicPr>
          <p:nvPr/>
        </p:nvPicPr>
        <p:blipFill>
          <a:blip r:embed="rId5"/>
          <a:srcRect l="9560" t="313" r="19597" b="-313"/>
          <a:stretch>
            <a:fillRect/>
          </a:stretch>
        </p:blipFill>
        <p:spPr>
          <a:xfrm>
            <a:off x="276176" y="3833466"/>
            <a:ext cx="2169379" cy="2041670"/>
          </a:xfrm>
          <a:prstGeom prst="rect">
            <a:avLst/>
          </a:prstGeom>
        </p:spPr>
      </p:pic>
      <p:pic>
        <p:nvPicPr>
          <p:cNvPr id="11" name="Picture 10"/>
          <p:cNvPicPr>
            <a:picLocks noChangeAspect="1"/>
          </p:cNvPicPr>
          <p:nvPr/>
        </p:nvPicPr>
        <p:blipFill>
          <a:blip r:embed="rId6"/>
          <a:srcRect l="1954" t="9771" r="12625" b="-313"/>
          <a:stretch>
            <a:fillRect/>
          </a:stretch>
        </p:blipFill>
        <p:spPr>
          <a:xfrm>
            <a:off x="2749110" y="1662113"/>
            <a:ext cx="2811903" cy="1986477"/>
          </a:xfrm>
          <a:prstGeom prst="rect">
            <a:avLst/>
          </a:prstGeom>
        </p:spPr>
      </p:pic>
      <p:pic>
        <p:nvPicPr>
          <p:cNvPr id="12" name="Picture 11"/>
          <p:cNvPicPr>
            <a:picLocks noChangeAspect="1"/>
          </p:cNvPicPr>
          <p:nvPr/>
        </p:nvPicPr>
        <p:blipFill>
          <a:blip r:embed="rId7"/>
          <a:srcRect l="17800" t="18167" r="17062" b="-388"/>
          <a:stretch>
            <a:fillRect/>
          </a:stretch>
        </p:blipFill>
        <p:spPr>
          <a:xfrm>
            <a:off x="5967921" y="1439468"/>
            <a:ext cx="2430865" cy="4597279"/>
          </a:xfrm>
          <a:prstGeom prst="rect">
            <a:avLst/>
          </a:prstGeom>
        </p:spPr>
      </p:pic>
    </p:spTree>
  </p:cSld>
  <p:clrMapOvr>
    <a:masterClrMapping/>
  </p:clrMapOvr>
  <p:transition advTm="521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nchor="t">
            <a:spAutoFit/>
          </a:bodyPr>
          <a:lstStyle/>
          <a:p>
            <a:pPr algn="ctr"/>
            <a:r>
              <a:rPr lang="en-US" sz="4000" b="1" dirty="0">
                <a:effectLst>
                  <a:outerShdw blurRad="38100" dist="38100" dir="2700000" algn="tl">
                    <a:srgbClr val="000000">
                      <a:alpha val="43137"/>
                    </a:srgbClr>
                  </a:outerShdw>
                </a:effectLst>
                <a:latin typeface="Kristen ITC" pitchFamily="66" charset="0"/>
              </a:rPr>
              <a:t>Twin Day</a:t>
            </a:r>
          </a:p>
        </p:txBody>
      </p:sp>
      <p:pic>
        <p:nvPicPr>
          <p:cNvPr id="4" name="Picture 3"/>
          <p:cNvPicPr>
            <a:picLocks noChangeAspect="1"/>
          </p:cNvPicPr>
          <p:nvPr/>
        </p:nvPicPr>
        <p:blipFill>
          <a:blip r:embed="rId3"/>
          <a:stretch>
            <a:fillRect/>
          </a:stretch>
        </p:blipFill>
        <p:spPr>
          <a:xfrm>
            <a:off x="3200400" y="2514600"/>
            <a:ext cx="2743200" cy="1828800"/>
          </a:xfrm>
          <a:prstGeom prst="rect">
            <a:avLst/>
          </a:prstGeom>
        </p:spPr>
      </p:pic>
      <p:pic>
        <p:nvPicPr>
          <p:cNvPr id="5" name="Picture 4"/>
          <p:cNvPicPr>
            <a:picLocks noChangeAspect="1"/>
          </p:cNvPicPr>
          <p:nvPr/>
        </p:nvPicPr>
        <p:blipFill>
          <a:blip r:embed="rId4"/>
          <a:stretch>
            <a:fillRect/>
          </a:stretch>
        </p:blipFill>
        <p:spPr>
          <a:xfrm>
            <a:off x="380613" y="1156925"/>
            <a:ext cx="2743200" cy="1828800"/>
          </a:xfrm>
          <a:prstGeom prst="rect">
            <a:avLst/>
          </a:prstGeom>
        </p:spPr>
      </p:pic>
      <p:pic>
        <p:nvPicPr>
          <p:cNvPr id="6" name="Picture 5"/>
          <p:cNvPicPr>
            <a:picLocks noChangeAspect="1"/>
          </p:cNvPicPr>
          <p:nvPr/>
        </p:nvPicPr>
        <p:blipFill>
          <a:blip r:embed="rId5"/>
          <a:stretch>
            <a:fillRect/>
          </a:stretch>
        </p:blipFill>
        <p:spPr>
          <a:xfrm>
            <a:off x="6037593" y="1104707"/>
            <a:ext cx="2743200" cy="1828800"/>
          </a:xfrm>
          <a:prstGeom prst="rect">
            <a:avLst/>
          </a:prstGeom>
        </p:spPr>
      </p:pic>
      <p:pic>
        <p:nvPicPr>
          <p:cNvPr id="7" name="Picture 6"/>
          <p:cNvPicPr>
            <a:picLocks noChangeAspect="1"/>
          </p:cNvPicPr>
          <p:nvPr/>
        </p:nvPicPr>
        <p:blipFill>
          <a:blip r:embed="rId6"/>
          <a:stretch>
            <a:fillRect/>
          </a:stretch>
        </p:blipFill>
        <p:spPr>
          <a:xfrm>
            <a:off x="380613" y="3976712"/>
            <a:ext cx="2743200" cy="1828800"/>
          </a:xfrm>
          <a:prstGeom prst="rect">
            <a:avLst/>
          </a:prstGeom>
        </p:spPr>
      </p:pic>
      <p:pic>
        <p:nvPicPr>
          <p:cNvPr id="9" name="Picture 8"/>
          <p:cNvPicPr>
            <a:picLocks noChangeAspect="1"/>
          </p:cNvPicPr>
          <p:nvPr/>
        </p:nvPicPr>
        <p:blipFill>
          <a:blip r:embed="rId7"/>
          <a:stretch>
            <a:fillRect/>
          </a:stretch>
        </p:blipFill>
        <p:spPr>
          <a:xfrm>
            <a:off x="6020187" y="3924493"/>
            <a:ext cx="2743200" cy="1828800"/>
          </a:xfrm>
          <a:prstGeom prst="rect">
            <a:avLst/>
          </a:prstGeom>
        </p:spPr>
      </p:pic>
    </p:spTree>
    <p:extLst>
      <p:ext uri="{BB962C8B-B14F-4D97-AF65-F5344CB8AC3E}">
        <p14:creationId xmlns:p14="http://schemas.microsoft.com/office/powerpoint/2010/main" val="2544388195"/>
      </p:ext>
    </p:extLst>
  </p:cSld>
  <p:clrMapOvr>
    <a:masterClrMapping/>
  </p:clrMapOvr>
  <p:transition advTm="521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nchor="t">
            <a:spAutoFit/>
          </a:bodyPr>
          <a:lstStyle/>
          <a:p>
            <a:pPr algn="ctr"/>
            <a:r>
              <a:rPr lang="en-US" sz="4000" b="1" dirty="0" smtClean="0">
                <a:effectLst>
                  <a:outerShdw blurRad="38100" dist="38100" dir="2700000" algn="tl">
                    <a:srgbClr val="000000">
                      <a:alpha val="43137"/>
                    </a:srgbClr>
                  </a:outerShdw>
                </a:effectLst>
                <a:latin typeface="Kristen ITC" pitchFamily="66" charset="0"/>
              </a:rPr>
              <a:t>Superhero Day</a:t>
            </a:r>
            <a:endParaRPr lang="en-US" sz="4000" b="1" dirty="0">
              <a:effectLst>
                <a:outerShdw blurRad="38100" dist="38100" dir="2700000" algn="tl">
                  <a:srgbClr val="000000">
                    <a:alpha val="43137"/>
                  </a:srgbClr>
                </a:outerShdw>
              </a:effectLst>
              <a:latin typeface="Kristen ITC" pitchFamily="66" charset="0"/>
            </a:endParaRPr>
          </a:p>
        </p:txBody>
      </p:sp>
      <p:pic>
        <p:nvPicPr>
          <p:cNvPr id="2" name="Picture 1"/>
          <p:cNvPicPr>
            <a:picLocks noChangeAspect="1"/>
          </p:cNvPicPr>
          <p:nvPr/>
        </p:nvPicPr>
        <p:blipFill>
          <a:blip r:embed="rId3"/>
          <a:stretch>
            <a:fillRect/>
          </a:stretch>
        </p:blipFill>
        <p:spPr>
          <a:xfrm>
            <a:off x="554674" y="1296174"/>
            <a:ext cx="2743200" cy="1828800"/>
          </a:xfrm>
          <a:prstGeom prst="rect">
            <a:avLst/>
          </a:prstGeom>
        </p:spPr>
      </p:pic>
      <p:pic>
        <p:nvPicPr>
          <p:cNvPr id="6" name="Picture 5"/>
          <p:cNvPicPr>
            <a:picLocks noChangeAspect="1"/>
          </p:cNvPicPr>
          <p:nvPr/>
        </p:nvPicPr>
        <p:blipFill>
          <a:blip r:embed="rId4"/>
          <a:stretch>
            <a:fillRect/>
          </a:stretch>
        </p:blipFill>
        <p:spPr>
          <a:xfrm>
            <a:off x="3391867" y="2740879"/>
            <a:ext cx="2743200" cy="1828800"/>
          </a:xfrm>
          <a:prstGeom prst="rect">
            <a:avLst/>
          </a:prstGeom>
        </p:spPr>
      </p:pic>
      <p:pic>
        <p:nvPicPr>
          <p:cNvPr id="7" name="Picture 6"/>
          <p:cNvPicPr>
            <a:picLocks noChangeAspect="1"/>
          </p:cNvPicPr>
          <p:nvPr/>
        </p:nvPicPr>
        <p:blipFill>
          <a:blip r:embed="rId5"/>
          <a:stretch>
            <a:fillRect/>
          </a:stretch>
        </p:blipFill>
        <p:spPr>
          <a:xfrm>
            <a:off x="6089811" y="4672955"/>
            <a:ext cx="2743200" cy="1828800"/>
          </a:xfrm>
          <a:prstGeom prst="rect">
            <a:avLst/>
          </a:prstGeom>
        </p:spPr>
      </p:pic>
      <p:pic>
        <p:nvPicPr>
          <p:cNvPr id="8" name="Picture 7"/>
          <p:cNvPicPr>
            <a:picLocks noChangeAspect="1"/>
          </p:cNvPicPr>
          <p:nvPr/>
        </p:nvPicPr>
        <p:blipFill>
          <a:blip r:embed="rId6"/>
          <a:stretch>
            <a:fillRect/>
          </a:stretch>
        </p:blipFill>
        <p:spPr>
          <a:xfrm>
            <a:off x="589486" y="4638143"/>
            <a:ext cx="2743200" cy="1828800"/>
          </a:xfrm>
          <a:prstGeom prst="rect">
            <a:avLst/>
          </a:prstGeom>
        </p:spPr>
      </p:pic>
      <p:pic>
        <p:nvPicPr>
          <p:cNvPr id="9" name="Picture 8"/>
          <p:cNvPicPr>
            <a:picLocks noChangeAspect="1"/>
          </p:cNvPicPr>
          <p:nvPr/>
        </p:nvPicPr>
        <p:blipFill>
          <a:blip r:embed="rId7"/>
          <a:srcRect l="15440" t="17430" r="-228" b="-74"/>
          <a:stretch>
            <a:fillRect/>
          </a:stretch>
        </p:blipFill>
        <p:spPr>
          <a:xfrm>
            <a:off x="6333496" y="1110509"/>
            <a:ext cx="2325891" cy="3400652"/>
          </a:xfrm>
          <a:prstGeom prst="rect">
            <a:avLst/>
          </a:prstGeom>
        </p:spPr>
      </p:pic>
    </p:spTree>
  </p:cSld>
  <p:clrMapOvr>
    <a:masterClrMapping/>
  </p:clrMapOvr>
  <p:transition advTm="5055"/>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04800"/>
            <a:ext cx="8153400" cy="707886"/>
          </a:xfrm>
          <a:prstGeom prst="rect">
            <a:avLst/>
          </a:prstGeom>
          <a:noFill/>
        </p:spPr>
        <p:txBody>
          <a:bodyPr wrap="square" rtlCol="0" anchor="t">
            <a:spAutoFit/>
          </a:bodyPr>
          <a:lstStyle/>
          <a:p>
            <a:pPr algn="ctr"/>
            <a:r>
              <a:rPr lang="en-US" sz="4000" b="1" dirty="0">
                <a:effectLst>
                  <a:outerShdw blurRad="38100" dist="38100" dir="2700000" algn="tl">
                    <a:srgbClr val="000000">
                      <a:alpha val="43137"/>
                    </a:srgbClr>
                  </a:outerShdw>
                </a:effectLst>
                <a:latin typeface="Kristen ITC" pitchFamily="66" charset="0"/>
              </a:rPr>
              <a:t>Staff Superheroes</a:t>
            </a:r>
          </a:p>
        </p:txBody>
      </p:sp>
      <p:pic>
        <p:nvPicPr>
          <p:cNvPr id="6" name="Picture 5"/>
          <p:cNvPicPr>
            <a:picLocks noChangeAspect="1"/>
          </p:cNvPicPr>
          <p:nvPr/>
        </p:nvPicPr>
        <p:blipFill>
          <a:blip r:embed="rId3"/>
          <a:stretch>
            <a:fillRect/>
          </a:stretch>
        </p:blipFill>
        <p:spPr>
          <a:xfrm>
            <a:off x="2678910" y="1279811"/>
            <a:ext cx="3734654" cy="4981346"/>
          </a:xfrm>
          <a:prstGeom prst="rect">
            <a:avLst/>
          </a:prstGeom>
        </p:spPr>
      </p:pic>
    </p:spTree>
  </p:cSld>
  <p:clrMapOvr>
    <a:masterClrMapping/>
  </p:clrMapOvr>
  <p:transition advTm="5055"/>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707886"/>
          </a:xfrm>
          <a:prstGeom prst="rect">
            <a:avLst/>
          </a:prstGeom>
          <a:noFill/>
        </p:spPr>
        <p:txBody>
          <a:bodyPr wrap="square" rtlCol="0" anchor="t">
            <a:spAutoFit/>
          </a:bodyPr>
          <a:lstStyle/>
          <a:p>
            <a:pPr algn="ctr"/>
            <a:r>
              <a:rPr lang="en-US" sz="4000" b="1" dirty="0">
                <a:effectLst>
                  <a:outerShdw blurRad="38100" dist="38100" dir="2700000" algn="tl">
                    <a:srgbClr val="000000">
                      <a:alpha val="43137"/>
                    </a:srgbClr>
                  </a:outerShdw>
                </a:effectLst>
                <a:latin typeface="Kristen ITC" pitchFamily="66" charset="0"/>
              </a:rPr>
              <a:t>Sweet Heart to Sweet Heart</a:t>
            </a:r>
          </a:p>
        </p:txBody>
      </p:sp>
      <p:pic>
        <p:nvPicPr>
          <p:cNvPr id="2" name="Picture 1"/>
          <p:cNvPicPr>
            <a:picLocks noChangeAspect="1"/>
          </p:cNvPicPr>
          <p:nvPr/>
        </p:nvPicPr>
        <p:blipFill>
          <a:blip r:embed="rId3"/>
          <a:stretch>
            <a:fillRect/>
          </a:stretch>
        </p:blipFill>
        <p:spPr>
          <a:xfrm>
            <a:off x="554674" y="1365798"/>
            <a:ext cx="2743200" cy="1828800"/>
          </a:xfrm>
          <a:prstGeom prst="rect">
            <a:avLst/>
          </a:prstGeom>
        </p:spPr>
      </p:pic>
      <p:pic>
        <p:nvPicPr>
          <p:cNvPr id="5" name="Picture 4"/>
          <p:cNvPicPr>
            <a:picLocks noChangeAspect="1"/>
          </p:cNvPicPr>
          <p:nvPr/>
        </p:nvPicPr>
        <p:blipFill>
          <a:blip r:embed="rId4"/>
          <a:stretch>
            <a:fillRect/>
          </a:stretch>
        </p:blipFill>
        <p:spPr>
          <a:xfrm>
            <a:off x="3617913" y="1312863"/>
            <a:ext cx="3717941" cy="1828800"/>
          </a:xfrm>
          <a:prstGeom prst="rect">
            <a:avLst/>
          </a:prstGeom>
        </p:spPr>
      </p:pic>
      <p:pic>
        <p:nvPicPr>
          <p:cNvPr id="7" name="Picture 6"/>
          <p:cNvPicPr>
            <a:picLocks noChangeAspect="1"/>
          </p:cNvPicPr>
          <p:nvPr/>
        </p:nvPicPr>
        <p:blipFill>
          <a:blip r:embed="rId5"/>
          <a:stretch>
            <a:fillRect/>
          </a:stretch>
        </p:blipFill>
        <p:spPr>
          <a:xfrm>
            <a:off x="536575" y="3349441"/>
            <a:ext cx="4130616" cy="2751322"/>
          </a:xfrm>
          <a:prstGeom prst="rect">
            <a:avLst/>
          </a:prstGeom>
        </p:spPr>
      </p:pic>
      <p:pic>
        <p:nvPicPr>
          <p:cNvPr id="8" name="Picture 7"/>
          <p:cNvPicPr>
            <a:picLocks noChangeAspect="1"/>
          </p:cNvPicPr>
          <p:nvPr/>
        </p:nvPicPr>
        <p:blipFill>
          <a:blip r:embed="rId6"/>
          <a:stretch>
            <a:fillRect/>
          </a:stretch>
        </p:blipFill>
        <p:spPr>
          <a:xfrm>
            <a:off x="4862513" y="3455988"/>
            <a:ext cx="3475037" cy="2577253"/>
          </a:xfrm>
          <a:prstGeom prst="rect">
            <a:avLst/>
          </a:prstGeom>
        </p:spPr>
      </p:pic>
    </p:spTree>
  </p:cSld>
  <p:clrMapOvr>
    <a:masterClrMapping/>
  </p:clrMapOvr>
  <p:transition advTm="5055"/>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317009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Kristen ITC" pitchFamily="66" charset="0"/>
              </a:rPr>
              <a:t>It all makes for</a:t>
            </a:r>
          </a:p>
          <a:p>
            <a:pPr algn="ctr"/>
            <a:r>
              <a:rPr lang="en-US" sz="4000" b="1" dirty="0" smtClean="0">
                <a:effectLst>
                  <a:outerShdw blurRad="38100" dist="38100" dir="2700000" algn="tl">
                    <a:srgbClr val="000000">
                      <a:alpha val="43137"/>
                    </a:srgbClr>
                  </a:outerShdw>
                </a:effectLst>
                <a:latin typeface="Kristen ITC" pitchFamily="66" charset="0"/>
              </a:rPr>
              <a:t> a very busy day with dreams</a:t>
            </a:r>
          </a:p>
          <a:p>
            <a:pPr algn="ctr"/>
            <a:r>
              <a:rPr lang="en-US" sz="4000" b="1" dirty="0" smtClean="0">
                <a:effectLst>
                  <a:outerShdw blurRad="38100" dist="38100" dir="2700000" algn="tl">
                    <a:srgbClr val="000000">
                      <a:alpha val="43137"/>
                    </a:srgbClr>
                  </a:outerShdw>
                </a:effectLst>
                <a:latin typeface="Kristen ITC" pitchFamily="66" charset="0"/>
              </a:rPr>
              <a:t> for an even</a:t>
            </a:r>
          </a:p>
          <a:p>
            <a:pPr algn="ctr"/>
            <a:r>
              <a:rPr lang="en-US" sz="4000" b="1" dirty="0" smtClean="0">
                <a:effectLst>
                  <a:outerShdw blurRad="38100" dist="38100" dir="2700000" algn="tl">
                    <a:srgbClr val="000000">
                      <a:alpha val="43137"/>
                    </a:srgbClr>
                  </a:outerShdw>
                </a:effectLst>
                <a:latin typeface="Kristen ITC" pitchFamily="66" charset="0"/>
              </a:rPr>
              <a:t> better tomorrow…</a:t>
            </a:r>
          </a:p>
          <a:p>
            <a:pPr algn="ctr"/>
            <a:endParaRPr lang="en-US" sz="4000" b="1" dirty="0">
              <a:effectLst>
                <a:outerShdw blurRad="38100" dist="38100" dir="2700000" algn="tl">
                  <a:srgbClr val="000000">
                    <a:alpha val="43137"/>
                  </a:srgbClr>
                </a:outerShdw>
              </a:effectLst>
              <a:latin typeface="Kristen ITC" pitchFamily="66" charset="0"/>
            </a:endParaRPr>
          </a:p>
        </p:txBody>
      </p:sp>
      <p:pic>
        <p:nvPicPr>
          <p:cNvPr id="4" name="Picture 3" descr="Harry Potter Ren Rally 2011 063.JPG"/>
          <p:cNvPicPr>
            <a:picLocks noChangeAspect="1"/>
          </p:cNvPicPr>
          <p:nvPr/>
        </p:nvPicPr>
        <p:blipFill>
          <a:blip r:embed="rId3" cstate="print"/>
          <a:stretch>
            <a:fillRect/>
          </a:stretch>
        </p:blipFill>
        <p:spPr>
          <a:xfrm>
            <a:off x="2209800" y="3124200"/>
            <a:ext cx="4572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5647"/>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Day of school</a:t>
            </a:r>
            <a:endParaRPr lang="en-US" dirty="0"/>
          </a:p>
        </p:txBody>
      </p:sp>
      <p:sp>
        <p:nvSpPr>
          <p:cNvPr id="3" name="Content Placeholder 2"/>
          <p:cNvSpPr>
            <a:spLocks noGrp="1"/>
          </p:cNvSpPr>
          <p:nvPr>
            <p:ph idx="1"/>
          </p:nvPr>
        </p:nvSpPr>
        <p:spPr>
          <a:xfrm>
            <a:off x="716057" y="1676400"/>
            <a:ext cx="7716052" cy="4041162"/>
          </a:xfrm>
        </p:spPr>
        <p:txBody>
          <a:bodyPr>
            <a:normAutofit/>
          </a:bodyPr>
          <a:lstStyle/>
          <a:p>
            <a:r>
              <a:rPr lang="en-US" sz="3200" dirty="0" smtClean="0"/>
              <a:t>Late Start Day (8:46am)</a:t>
            </a:r>
          </a:p>
          <a:p>
            <a:endParaRPr lang="en-US" sz="3200" dirty="0" smtClean="0"/>
          </a:p>
          <a:p>
            <a:r>
              <a:rPr lang="en-US" sz="3200" dirty="0" smtClean="0"/>
              <a:t>Memorize id # for lunch           (multiple locations)</a:t>
            </a:r>
            <a:endParaRPr lang="en-US" sz="3200" dirty="0"/>
          </a:p>
        </p:txBody>
      </p:sp>
    </p:spTree>
    <p:extLst>
      <p:ext uri="{BB962C8B-B14F-4D97-AF65-F5344CB8AC3E}">
        <p14:creationId xmlns:p14="http://schemas.microsoft.com/office/powerpoint/2010/main" val="50059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none" dirty="0" smtClean="0">
                <a:solidFill>
                  <a:schemeClr val="tx1"/>
                </a:solidFill>
              </a:rPr>
              <a:t>Academic Skills</a:t>
            </a:r>
            <a:endParaRPr lang="en-US" b="1" u="none" dirty="0">
              <a:solidFill>
                <a:schemeClr val="tx1"/>
              </a:solidFill>
            </a:endParaRPr>
          </a:p>
        </p:txBody>
      </p:sp>
      <p:sp>
        <p:nvSpPr>
          <p:cNvPr id="3" name="Content Placeholder 2"/>
          <p:cNvSpPr>
            <a:spLocks noGrp="1"/>
          </p:cNvSpPr>
          <p:nvPr>
            <p:ph idx="1"/>
          </p:nvPr>
        </p:nvSpPr>
        <p:spPr/>
        <p:txBody>
          <a:bodyPr>
            <a:normAutofit fontScale="85000" lnSpcReduction="10000"/>
          </a:bodyPr>
          <a:lstStyle/>
          <a:p>
            <a:r>
              <a:rPr lang="en-US" sz="3200" b="1" dirty="0" smtClean="0"/>
              <a:t>21</a:t>
            </a:r>
            <a:r>
              <a:rPr lang="en-US" sz="3200" b="1" baseline="30000" dirty="0" smtClean="0"/>
              <a:t>st</a:t>
            </a:r>
            <a:r>
              <a:rPr lang="en-US" sz="3200" b="1" dirty="0" smtClean="0"/>
              <a:t> Century Skills</a:t>
            </a:r>
          </a:p>
          <a:p>
            <a:r>
              <a:rPr lang="en-US" sz="3200" b="1" dirty="0" smtClean="0"/>
              <a:t>Career &amp; College Readiness</a:t>
            </a:r>
          </a:p>
          <a:p>
            <a:r>
              <a:rPr lang="en-US" sz="3200" b="1" dirty="0" smtClean="0"/>
              <a:t>Common Core State Standards</a:t>
            </a:r>
          </a:p>
          <a:p>
            <a:pPr lvl="1"/>
            <a:r>
              <a:rPr lang="en-US" sz="3200" b="1" dirty="0" smtClean="0"/>
              <a:t>More depth versus breadth</a:t>
            </a:r>
          </a:p>
          <a:p>
            <a:pPr lvl="1"/>
            <a:r>
              <a:rPr lang="en-US" sz="3200" b="1" dirty="0" smtClean="0"/>
              <a:t>Literacy Standards, Math Standards, Next Gen. Sci. Standards</a:t>
            </a:r>
          </a:p>
          <a:p>
            <a:pPr lvl="1"/>
            <a:r>
              <a:rPr lang="en-US" sz="3200" b="1" dirty="0" smtClean="0"/>
              <a:t>Focus on Critical Thinking, Creativity, Communication, Collaboration </a:t>
            </a:r>
          </a:p>
          <a:p>
            <a:endParaRPr lang="en-US" dirty="0"/>
          </a:p>
        </p:txBody>
      </p:sp>
    </p:spTree>
    <p:extLst>
      <p:ext uri="{BB962C8B-B14F-4D97-AF65-F5344CB8AC3E}">
        <p14:creationId xmlns:p14="http://schemas.microsoft.com/office/powerpoint/2010/main" val="1429045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56907" y="2041105"/>
            <a:ext cx="4361434" cy="4353973"/>
          </a:xfrm>
          <a:prstGeom prst="rect">
            <a:avLst/>
          </a:prstGeom>
        </p:spPr>
      </p:pic>
      <p:sp>
        <p:nvSpPr>
          <p:cNvPr id="3" name="TextBox 2"/>
          <p:cNvSpPr txBox="1"/>
          <p:nvPr/>
        </p:nvSpPr>
        <p:spPr>
          <a:xfrm>
            <a:off x="658813" y="503238"/>
            <a:ext cx="8070285" cy="1384995"/>
          </a:xfrm>
          <a:prstGeom prst="rect">
            <a:avLst/>
          </a:prstGeom>
        </p:spPr>
        <p:txBody>
          <a:bodyPr rtlCol="0">
            <a:spAutoFit/>
          </a:bodyPr>
          <a:lstStyle/>
          <a:p>
            <a:pPr algn="ctr"/>
            <a:r>
              <a:rPr lang="en-US" sz="2800" b="1">
                <a:solidFill>
                  <a:srgbClr val="FFFFFF"/>
                </a:solidFill>
              </a:rPr>
              <a:t>Thank you for attending this evening.</a:t>
            </a:r>
            <a:r>
              <a:rPr lang="en-US" sz="2800">
                <a:solidFill>
                  <a:srgbClr val="FFFFFF"/>
                </a:solidFill>
              </a:rPr>
              <a:t>​</a:t>
            </a:r>
          </a:p>
          <a:p>
            <a:pPr algn="ctr"/>
            <a:r>
              <a:rPr lang="en-US" sz="2800">
                <a:solidFill>
                  <a:srgbClr val="FFFFFF"/>
                </a:solidFill>
              </a:rPr>
              <a:t>​</a:t>
            </a:r>
          </a:p>
          <a:p>
            <a:pPr algn="ctr"/>
            <a:r>
              <a:rPr lang="en-US" sz="2800" b="1">
                <a:solidFill>
                  <a:srgbClr val="FFFFFF"/>
                </a:solidFill>
              </a:rPr>
              <a:t>We’re looking forward to a great year!</a:t>
            </a:r>
          </a:p>
        </p:txBody>
      </p:sp>
    </p:spTree>
    <p:extLst>
      <p:ext uri="{BB962C8B-B14F-4D97-AF65-F5344CB8AC3E}">
        <p14:creationId xmlns:p14="http://schemas.microsoft.com/office/powerpoint/2010/main" val="263249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33400"/>
            <a:ext cx="8153400" cy="1323975"/>
          </a:xfrm>
          <a:prstGeom prst="rect">
            <a:avLst/>
          </a:prstGeom>
          <a:noFill/>
        </p:spPr>
        <p:txBody>
          <a:bodyPr>
            <a:spAutoFit/>
          </a:bodyPr>
          <a:lstStyle/>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Language Arts </a:t>
            </a:r>
          </a:p>
          <a:p>
            <a:pPr algn="ctr" fontAlgn="auto">
              <a:spcBef>
                <a:spcPts val="0"/>
              </a:spcBef>
              <a:spcAft>
                <a:spcPts val="0"/>
              </a:spcAft>
              <a:defRPr/>
            </a:pPr>
            <a:r>
              <a:rPr lang="en-US" sz="4000" b="1" dirty="0">
                <a:effectLst>
                  <a:outerShdw blurRad="38100" dist="38100" dir="2700000" algn="tl">
                    <a:srgbClr val="000000">
                      <a:alpha val="43137"/>
                    </a:srgbClr>
                  </a:outerShdw>
                </a:effectLst>
                <a:latin typeface="Kristen ITC" pitchFamily="66" charset="0"/>
              </a:rPr>
              <a:t> </a:t>
            </a:r>
          </a:p>
        </p:txBody>
      </p:sp>
      <p:pic>
        <p:nvPicPr>
          <p:cNvPr id="4" name="Picture 3" descr="IMG_4714.JPG"/>
          <p:cNvPicPr>
            <a:picLocks noChangeAspect="1"/>
          </p:cNvPicPr>
          <p:nvPr/>
        </p:nvPicPr>
        <p:blipFill>
          <a:blip r:embed="rId3" cstate="print"/>
          <a:stretch>
            <a:fillRect/>
          </a:stretch>
        </p:blipFill>
        <p:spPr>
          <a:xfrm>
            <a:off x="428963" y="1343363"/>
            <a:ext cx="3886200" cy="2590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p:cNvSpPr txBox="1"/>
          <p:nvPr/>
        </p:nvSpPr>
        <p:spPr>
          <a:xfrm>
            <a:off x="4717824" y="1325957"/>
            <a:ext cx="3962400" cy="1477328"/>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Building knowledge through content-rich informational (fiction &amp; non-fiction) texts</a:t>
            </a:r>
          </a:p>
          <a:p>
            <a:pPr marL="285750" indent="-285750">
              <a:buFont typeface="Wingdings" panose="05000000000000000000" pitchFamily="2" charset="2"/>
              <a:buChar char="q"/>
            </a:pPr>
            <a:r>
              <a:rPr lang="en-US" b="1" dirty="0" smtClean="0">
                <a:solidFill>
                  <a:schemeClr val="bg1"/>
                </a:solidFill>
              </a:rPr>
              <a:t>Read, write and speak grounded in evidence</a:t>
            </a:r>
            <a:endParaRPr lang="en-US" b="1" dirty="0">
              <a:solidFill>
                <a:schemeClr val="bg1"/>
              </a:solidFill>
            </a:endParaRPr>
          </a:p>
        </p:txBody>
      </p:sp>
      <p:sp>
        <p:nvSpPr>
          <p:cNvPr id="6" name="TextBox 5"/>
          <p:cNvSpPr txBox="1"/>
          <p:nvPr/>
        </p:nvSpPr>
        <p:spPr>
          <a:xfrm>
            <a:off x="609600" y="4410075"/>
            <a:ext cx="2971800" cy="923330"/>
          </a:xfrm>
          <a:prstGeom prst="rect">
            <a:avLst/>
          </a:prstGeom>
          <a:solidFill>
            <a:srgbClr val="FFFF00"/>
          </a:solidFill>
        </p:spPr>
        <p:txBody>
          <a:bodyPr wrap="square" rtlCol="0">
            <a:spAutoFit/>
          </a:bodyPr>
          <a:lstStyle/>
          <a:p>
            <a:pPr marL="285750" indent="-285750">
              <a:buFont typeface="Wingdings" panose="05000000000000000000" pitchFamily="2" charset="2"/>
              <a:buChar char="q"/>
            </a:pPr>
            <a:r>
              <a:rPr lang="en-US" b="1" dirty="0" smtClean="0">
                <a:solidFill>
                  <a:schemeClr val="bg1"/>
                </a:solidFill>
              </a:rPr>
              <a:t>Regular practice with complex text and its academic vocabulary</a:t>
            </a:r>
            <a:endParaRPr lang="en-US" b="1" dirty="0">
              <a:solidFill>
                <a:schemeClr val="bg1"/>
              </a:solidFill>
            </a:endParaRPr>
          </a:p>
        </p:txBody>
      </p:sp>
      <p:sp>
        <p:nvSpPr>
          <p:cNvPr id="7" name="TextBox 6"/>
          <p:cNvSpPr txBox="1"/>
          <p:nvPr/>
        </p:nvSpPr>
        <p:spPr>
          <a:xfrm>
            <a:off x="571500" y="5562600"/>
            <a:ext cx="3048000" cy="646331"/>
          </a:xfrm>
          <a:prstGeom prst="rect">
            <a:avLst/>
          </a:prstGeom>
          <a:solidFill>
            <a:srgbClr val="FF0000"/>
          </a:solidFill>
        </p:spPr>
        <p:txBody>
          <a:bodyPr wrap="square" rtlCol="0">
            <a:spAutoFit/>
          </a:bodyPr>
          <a:lstStyle/>
          <a:p>
            <a:pPr algn="ctr"/>
            <a:r>
              <a:rPr lang="en-US" b="1" dirty="0" smtClean="0"/>
              <a:t>Literacy Across the Curricular Areas</a:t>
            </a:r>
            <a:endParaRPr lang="en-US" b="1" dirty="0"/>
          </a:p>
        </p:txBody>
      </p:sp>
      <p:pic>
        <p:nvPicPr>
          <p:cNvPr id="8" name="Picture 7"/>
          <p:cNvPicPr>
            <a:picLocks noChangeAspect="1"/>
          </p:cNvPicPr>
          <p:nvPr/>
        </p:nvPicPr>
        <p:blipFill>
          <a:blip r:embed="rId4"/>
          <a:stretch>
            <a:fillRect/>
          </a:stretch>
        </p:blipFill>
        <p:spPr>
          <a:xfrm>
            <a:off x="4778037" y="3184412"/>
            <a:ext cx="3854450" cy="31883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87784696"/>
      </p:ext>
    </p:extLst>
  </p:cSld>
  <p:clrMapOvr>
    <a:masterClrMapping/>
  </p:clrMapOvr>
  <p:transition advTm="5397"/>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4137</TotalTime>
  <Words>1154</Words>
  <Application>Microsoft Office PowerPoint</Application>
  <PresentationFormat>On-screen Show (4:3)</PresentationFormat>
  <Paragraphs>355</Paragraphs>
  <Slides>80</Slides>
  <Notes>78</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Mesh</vt:lpstr>
      <vt:lpstr>PowerPoint Presentation</vt:lpstr>
      <vt:lpstr>PowerPoint Presentation</vt:lpstr>
      <vt:lpstr>Administration</vt:lpstr>
      <vt:lpstr>PowerPoint Presentation</vt:lpstr>
      <vt:lpstr>PowerPoint Presentation</vt:lpstr>
      <vt:lpstr>PowerPoint Presentation</vt:lpstr>
      <vt:lpstr>Focus on the WHOLE CHILD</vt:lpstr>
      <vt:lpstr>Academic Skills</vt:lpstr>
      <vt:lpstr>PowerPoint Presentation</vt:lpstr>
      <vt:lpstr>PowerPoint Presentation</vt:lpstr>
      <vt:lpstr>PowerPoint Presentation</vt:lpstr>
      <vt:lpstr>PowerPoint Presentation</vt:lpstr>
      <vt:lpstr>PowerPoint Presentation</vt:lpstr>
      <vt:lpstr>Boys &amp; Girls Basketball Teams</vt:lpstr>
      <vt:lpstr>PowerPoint Presentation</vt:lpstr>
      <vt:lpstr>PowerPoint Presentation</vt:lpstr>
      <vt:lpstr>PowerPoint Presentation</vt:lpstr>
      <vt:lpstr>PowerPoint Presentation</vt:lpstr>
      <vt:lpstr>PowerPoint Presentation</vt:lpstr>
      <vt:lpstr>PowerPoint Presentation</vt:lpstr>
      <vt:lpstr>Mrs. Uhr, Counselor </vt:lpstr>
      <vt:lpstr>Intramural Sports</vt:lpstr>
      <vt:lpstr>College Shirt Wednesdays</vt:lpstr>
      <vt:lpstr>Behavior Expectations</vt:lpstr>
      <vt:lpstr>Attendance</vt:lpstr>
      <vt:lpstr>Dress Code</vt:lpstr>
      <vt:lpstr>Drop-off &amp; Pick-up</vt:lpstr>
      <vt:lpstr>PowerPoint Presentation</vt:lpstr>
      <vt:lpstr>PowerPoint Presentation</vt:lpstr>
      <vt:lpstr>PowerPoint Presentation</vt:lpstr>
      <vt:lpstr>School Hours</vt:lpstr>
      <vt:lpstr>Rotating Schedule</vt:lpstr>
      <vt:lpstr>PowerPoint Presentation</vt:lpstr>
      <vt:lpstr>PowerPoint Presentation</vt:lpstr>
      <vt:lpstr>PowerPoint Presentation</vt:lpstr>
      <vt:lpstr>PowerPoint Presentation</vt:lpstr>
      <vt:lpstr>PowerPoint Presentation</vt:lpstr>
      <vt:lpstr>Teacher Recognition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Fundraiser FuN!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Day of school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Terri Wood</dc:creator>
  <cp:lastModifiedBy>Bhojani, Shehzad</cp:lastModifiedBy>
  <cp:revision>104</cp:revision>
  <dcterms:created xsi:type="dcterms:W3CDTF">2011-05-18T03:00:25Z</dcterms:created>
  <dcterms:modified xsi:type="dcterms:W3CDTF">2015-05-07T01:12:48Z</dcterms:modified>
</cp:coreProperties>
</file>